
<file path=[Content_Types].xml><?xml version="1.0" encoding="utf-8"?>
<Types xmlns="http://schemas.openxmlformats.org/package/2006/content-types">
  <Default Extension="jpeg" ContentType="image/jpeg"/>
  <Default Extension="vml" ContentType="application/vnd.openxmlformats-officedocument.vmlDrawing"/>
  <Default Extension="bin" ContentType="application/vnd.openxmlformats-officedocument.oleObject"/>
  <Default Extension="wav" ContentType="audio/x-wav"/>
  <Default Extension="wmf" ContentType="image/x-wmf"/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3"/>
  </p:sldMasterIdLst>
  <p:notesMasterIdLst>
    <p:notesMasterId r:id="rId7"/>
  </p:notesMasterIdLst>
  <p:handoutMasterIdLst>
    <p:handoutMasterId r:id="rId63"/>
  </p:handoutMasterIdLst>
  <p:sldIdLst>
    <p:sldId id="301" r:id="rId4"/>
    <p:sldId id="308" r:id="rId5"/>
    <p:sldId id="300" r:id="rId6"/>
    <p:sldId id="307" r:id="rId8"/>
    <p:sldId id="431" r:id="rId9"/>
    <p:sldId id="433" r:id="rId10"/>
    <p:sldId id="434" r:id="rId11"/>
    <p:sldId id="435" r:id="rId12"/>
    <p:sldId id="436" r:id="rId13"/>
    <p:sldId id="437" r:id="rId14"/>
    <p:sldId id="438" r:id="rId15"/>
    <p:sldId id="439" r:id="rId16"/>
    <p:sldId id="440" r:id="rId17"/>
    <p:sldId id="441" r:id="rId18"/>
    <p:sldId id="442" r:id="rId19"/>
    <p:sldId id="443" r:id="rId20"/>
    <p:sldId id="444" r:id="rId21"/>
    <p:sldId id="445" r:id="rId22"/>
    <p:sldId id="446" r:id="rId23"/>
    <p:sldId id="256" r:id="rId24"/>
    <p:sldId id="350" r:id="rId25"/>
    <p:sldId id="351" r:id="rId26"/>
    <p:sldId id="348" r:id="rId27"/>
    <p:sldId id="349" r:id="rId28"/>
    <p:sldId id="344" r:id="rId29"/>
    <p:sldId id="345" r:id="rId30"/>
    <p:sldId id="346" r:id="rId31"/>
    <p:sldId id="347" r:id="rId32"/>
    <p:sldId id="258" r:id="rId33"/>
    <p:sldId id="378" r:id="rId34"/>
    <p:sldId id="379" r:id="rId35"/>
    <p:sldId id="380" r:id="rId36"/>
    <p:sldId id="428" r:id="rId37"/>
    <p:sldId id="429" r:id="rId38"/>
    <p:sldId id="430" r:id="rId39"/>
    <p:sldId id="343" r:id="rId40"/>
    <p:sldId id="342" r:id="rId41"/>
    <p:sldId id="260" r:id="rId42"/>
    <p:sldId id="352" r:id="rId43"/>
    <p:sldId id="353" r:id="rId44"/>
    <p:sldId id="354" r:id="rId45"/>
    <p:sldId id="355" r:id="rId46"/>
    <p:sldId id="356" r:id="rId47"/>
    <p:sldId id="357" r:id="rId48"/>
    <p:sldId id="382" r:id="rId49"/>
    <p:sldId id="383" r:id="rId50"/>
    <p:sldId id="384" r:id="rId51"/>
    <p:sldId id="385" r:id="rId52"/>
    <p:sldId id="386" r:id="rId53"/>
    <p:sldId id="311" r:id="rId54"/>
    <p:sldId id="312" r:id="rId55"/>
    <p:sldId id="313" r:id="rId56"/>
    <p:sldId id="314" r:id="rId57"/>
    <p:sldId id="305" r:id="rId58"/>
    <p:sldId id="277" r:id="rId59"/>
    <p:sldId id="261" r:id="rId60"/>
    <p:sldId id="286" r:id="rId61"/>
    <p:sldId id="298" r:id="rId62"/>
  </p:sldIdLst>
  <p:sldSz cx="9144000" cy="6858000" type="screen4x3"/>
  <p:notesSz cx="5659755" cy="8488680"/>
  <p:defaultTextStyle>
    <a:defPPr>
      <a:defRPr lang="zh-CN"/>
    </a:defPPr>
    <a:lvl1pPr marL="0" lvl="0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400" b="0" i="0" u="none" kern="1200" baseline="0">
        <a:solidFill>
          <a:schemeClr val="accent2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400" b="0" i="0" u="none" kern="1200" baseline="0">
        <a:solidFill>
          <a:schemeClr val="accent2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400" b="0" i="0" u="none" kern="1200" baseline="0">
        <a:solidFill>
          <a:schemeClr val="accent2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400" b="0" i="0" u="none" kern="1200" baseline="0">
        <a:solidFill>
          <a:schemeClr val="accent2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400" b="0" i="0" u="none" kern="1200" baseline="0">
        <a:solidFill>
          <a:schemeClr val="accent2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400" b="0" i="0" u="none" kern="1200" baseline="0">
        <a:solidFill>
          <a:schemeClr val="accent2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400" b="0" i="0" u="none" kern="1200" baseline="0">
        <a:solidFill>
          <a:schemeClr val="accent2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400" b="0" i="0" u="none" kern="1200" baseline="0">
        <a:solidFill>
          <a:schemeClr val="accent2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400" b="0" i="0" u="none" kern="1200" baseline="0">
        <a:solidFill>
          <a:schemeClr val="accent2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clrMru>
    <a:srgbClr val="FF3300"/>
    <a:srgbClr val="3333FF"/>
    <a:srgbClr val="FF00FF"/>
    <a:srgbClr val="CC3300"/>
    <a:srgbClr val="FFFF00"/>
    <a:srgbClr val="66FFFF"/>
    <a:srgbClr val="66FF66"/>
    <a:srgbClr val="00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34615"/>
    <p:restoredTop sz="86393"/>
  </p:normalViewPr>
  <p:slideViewPr>
    <p:cSldViewPr showGuides="1">
      <p:cViewPr varScale="1">
        <p:scale>
          <a:sx n="92" d="100"/>
          <a:sy n="92" d="100"/>
        </p:scale>
        <p:origin x="1746" y="84"/>
      </p:cViewPr>
      <p:guideLst>
        <p:guide orient="horz" pos="2184"/>
        <p:guide pos="288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 showFormatting="0">
    <p:cViewPr>
      <p:scale>
        <a:sx n="66" d="100"/>
        <a:sy n="66" d="100"/>
      </p:scale>
      <p:origin x="0" y="0"/>
    </p:cViewPr>
  </p:sorterViewPr>
  <p:gridSpacing cx="72005" cy="72005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notesMaster" Target="notesMasters/notesMaster1.xml"/><Relationship Id="rId66" Type="http://schemas.openxmlformats.org/officeDocument/2006/relationships/tableStyles" Target="tableStyles.xml"/><Relationship Id="rId65" Type="http://schemas.openxmlformats.org/officeDocument/2006/relationships/viewProps" Target="viewProps.xml"/><Relationship Id="rId64" Type="http://schemas.openxmlformats.org/officeDocument/2006/relationships/presProps" Target="presProps.xml"/><Relationship Id="rId63" Type="http://schemas.openxmlformats.org/officeDocument/2006/relationships/handoutMaster" Target="handoutMasters/handoutMaster1.xml"/><Relationship Id="rId62" Type="http://schemas.openxmlformats.org/officeDocument/2006/relationships/slide" Target="slides/slide58.xml"/><Relationship Id="rId61" Type="http://schemas.openxmlformats.org/officeDocument/2006/relationships/slide" Target="slides/slide57.xml"/><Relationship Id="rId60" Type="http://schemas.openxmlformats.org/officeDocument/2006/relationships/slide" Target="slides/slide56.xml"/><Relationship Id="rId6" Type="http://schemas.openxmlformats.org/officeDocument/2006/relationships/slide" Target="slides/slide3.xml"/><Relationship Id="rId59" Type="http://schemas.openxmlformats.org/officeDocument/2006/relationships/slide" Target="slides/slide55.xml"/><Relationship Id="rId58" Type="http://schemas.openxmlformats.org/officeDocument/2006/relationships/slide" Target="slides/slide54.xml"/><Relationship Id="rId57" Type="http://schemas.openxmlformats.org/officeDocument/2006/relationships/slide" Target="slides/slide53.xml"/><Relationship Id="rId56" Type="http://schemas.openxmlformats.org/officeDocument/2006/relationships/slide" Target="slides/slide52.xml"/><Relationship Id="rId55" Type="http://schemas.openxmlformats.org/officeDocument/2006/relationships/slide" Target="slides/slide51.xml"/><Relationship Id="rId54" Type="http://schemas.openxmlformats.org/officeDocument/2006/relationships/slide" Target="slides/slide50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" Type="http://schemas.openxmlformats.org/officeDocument/2006/relationships/slide" Target="slides/slide2.xml"/><Relationship Id="rId49" Type="http://schemas.openxmlformats.org/officeDocument/2006/relationships/slide" Target="slides/slide4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0" Type="http://schemas.openxmlformats.org/officeDocument/2006/relationships/slide" Target="slides/slide36.xml"/><Relationship Id="rId4" Type="http://schemas.openxmlformats.org/officeDocument/2006/relationships/slide" Target="slides/slide1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10.vml.rels><?xml version="1.0" encoding="UTF-8" standalone="yes"?>
<Relationships xmlns="http://schemas.openxmlformats.org/package/2006/relationships"><Relationship Id="rId4" Type="http://schemas.openxmlformats.org/officeDocument/2006/relationships/image" Target="../media/image23.wmf"/><Relationship Id="rId3" Type="http://schemas.openxmlformats.org/officeDocument/2006/relationships/image" Target="../media/image22.wmf"/><Relationship Id="rId2" Type="http://schemas.openxmlformats.org/officeDocument/2006/relationships/image" Target="../media/image29.wmf"/><Relationship Id="rId1" Type="http://schemas.openxmlformats.org/officeDocument/2006/relationships/image" Target="../media/image28.wmf"/></Relationships>
</file>

<file path=ppt/drawings/_rels/vmlDrawing11.vml.rels><?xml version="1.0" encoding="UTF-8" standalone="yes"?>
<Relationships xmlns="http://schemas.openxmlformats.org/package/2006/relationships"><Relationship Id="rId9" Type="http://schemas.openxmlformats.org/officeDocument/2006/relationships/image" Target="../media/image38.wmf"/><Relationship Id="rId8" Type="http://schemas.openxmlformats.org/officeDocument/2006/relationships/image" Target="../media/image37.wmf"/><Relationship Id="rId7" Type="http://schemas.openxmlformats.org/officeDocument/2006/relationships/image" Target="../media/image36.wmf"/><Relationship Id="rId6" Type="http://schemas.openxmlformats.org/officeDocument/2006/relationships/image" Target="../media/image35.wmf"/><Relationship Id="rId5" Type="http://schemas.openxmlformats.org/officeDocument/2006/relationships/image" Target="../media/image34.wmf"/><Relationship Id="rId4" Type="http://schemas.openxmlformats.org/officeDocument/2006/relationships/image" Target="../media/image33.emf"/><Relationship Id="rId3" Type="http://schemas.openxmlformats.org/officeDocument/2006/relationships/image" Target="../media/image32.emf"/><Relationship Id="rId2" Type="http://schemas.openxmlformats.org/officeDocument/2006/relationships/image" Target="../media/image31.wmf"/><Relationship Id="rId1" Type="http://schemas.openxmlformats.org/officeDocument/2006/relationships/image" Target="../media/image30.wmf"/></Relationships>
</file>

<file path=ppt/drawings/_rels/vmlDrawing12.vml.rels><?xml version="1.0" encoding="UTF-8" standalone="yes"?>
<Relationships xmlns="http://schemas.openxmlformats.org/package/2006/relationships"><Relationship Id="rId2" Type="http://schemas.openxmlformats.org/officeDocument/2006/relationships/image" Target="../media/image40.wmf"/><Relationship Id="rId1" Type="http://schemas.openxmlformats.org/officeDocument/2006/relationships/image" Target="../media/image39.wmf"/></Relationships>
</file>

<file path=ppt/drawings/_rels/vmlDrawing13.vml.rels><?xml version="1.0" encoding="UTF-8" standalone="yes"?>
<Relationships xmlns="http://schemas.openxmlformats.org/package/2006/relationships"><Relationship Id="rId2" Type="http://schemas.openxmlformats.org/officeDocument/2006/relationships/image" Target="../media/image42.wmf"/><Relationship Id="rId1" Type="http://schemas.openxmlformats.org/officeDocument/2006/relationships/image" Target="../media/image41.wmf"/></Relationships>
</file>

<file path=ppt/drawings/_rels/vmlDrawing14.vml.rels><?xml version="1.0" encoding="UTF-8" standalone="yes"?>
<Relationships xmlns="http://schemas.openxmlformats.org/package/2006/relationships"><Relationship Id="rId2" Type="http://schemas.openxmlformats.org/officeDocument/2006/relationships/image" Target="../media/image44.wmf"/><Relationship Id="rId1" Type="http://schemas.openxmlformats.org/officeDocument/2006/relationships/image" Target="../media/image43.wmf"/></Relationships>
</file>

<file path=ppt/drawings/_rels/vmlDrawing15.vml.rels><?xml version="1.0" encoding="UTF-8" standalone="yes"?>
<Relationships xmlns="http://schemas.openxmlformats.org/package/2006/relationships"><Relationship Id="rId6" Type="http://schemas.openxmlformats.org/officeDocument/2006/relationships/image" Target="../media/image50.wmf"/><Relationship Id="rId5" Type="http://schemas.openxmlformats.org/officeDocument/2006/relationships/image" Target="../media/image49.wmf"/><Relationship Id="rId4" Type="http://schemas.openxmlformats.org/officeDocument/2006/relationships/image" Target="../media/image48.wmf"/><Relationship Id="rId3" Type="http://schemas.openxmlformats.org/officeDocument/2006/relationships/image" Target="../media/image47.wmf"/><Relationship Id="rId2" Type="http://schemas.openxmlformats.org/officeDocument/2006/relationships/image" Target="../media/image46.wmf"/><Relationship Id="rId1" Type="http://schemas.openxmlformats.org/officeDocument/2006/relationships/image" Target="../media/image45.wmf"/></Relationships>
</file>

<file path=ppt/drawings/_rels/vmlDrawing16.vml.rels><?xml version="1.0" encoding="UTF-8" standalone="yes"?>
<Relationships xmlns="http://schemas.openxmlformats.org/package/2006/relationships"><Relationship Id="rId5" Type="http://schemas.openxmlformats.org/officeDocument/2006/relationships/image" Target="../media/image50.wmf"/><Relationship Id="rId4" Type="http://schemas.openxmlformats.org/officeDocument/2006/relationships/image" Target="../media/image49.wmf"/><Relationship Id="rId3" Type="http://schemas.openxmlformats.org/officeDocument/2006/relationships/image" Target="../media/image48.wmf"/><Relationship Id="rId2" Type="http://schemas.openxmlformats.org/officeDocument/2006/relationships/image" Target="../media/image47.wmf"/><Relationship Id="rId1" Type="http://schemas.openxmlformats.org/officeDocument/2006/relationships/image" Target="../media/image46.wmf"/></Relationships>
</file>

<file path=ppt/drawings/_rels/vmlDrawing17.vml.rels><?xml version="1.0" encoding="UTF-8" standalone="yes"?>
<Relationships xmlns="http://schemas.openxmlformats.org/package/2006/relationships"><Relationship Id="rId3" Type="http://schemas.openxmlformats.org/officeDocument/2006/relationships/image" Target="../media/image53.wmf"/><Relationship Id="rId2" Type="http://schemas.openxmlformats.org/officeDocument/2006/relationships/image" Target="../media/image52.wmf"/><Relationship Id="rId1" Type="http://schemas.openxmlformats.org/officeDocument/2006/relationships/image" Target="../media/image51.wmf"/></Relationships>
</file>

<file path=ppt/drawings/_rels/vmlDrawing18.vml.rels><?xml version="1.0" encoding="UTF-8" standalone="yes"?>
<Relationships xmlns="http://schemas.openxmlformats.org/package/2006/relationships"><Relationship Id="rId9" Type="http://schemas.openxmlformats.org/officeDocument/2006/relationships/image" Target="../media/image64.emf"/><Relationship Id="rId8" Type="http://schemas.openxmlformats.org/officeDocument/2006/relationships/image" Target="../media/image63.emf"/><Relationship Id="rId7" Type="http://schemas.openxmlformats.org/officeDocument/2006/relationships/image" Target="../media/image62.wmf"/><Relationship Id="rId6" Type="http://schemas.openxmlformats.org/officeDocument/2006/relationships/image" Target="../media/image61.wmf"/><Relationship Id="rId5" Type="http://schemas.openxmlformats.org/officeDocument/2006/relationships/image" Target="../media/image60.wmf"/><Relationship Id="rId4" Type="http://schemas.openxmlformats.org/officeDocument/2006/relationships/image" Target="../media/image59.wmf"/><Relationship Id="rId3" Type="http://schemas.openxmlformats.org/officeDocument/2006/relationships/image" Target="../media/image58.wmf"/><Relationship Id="rId23" Type="http://schemas.openxmlformats.org/officeDocument/2006/relationships/image" Target="../media/image78.wmf"/><Relationship Id="rId22" Type="http://schemas.openxmlformats.org/officeDocument/2006/relationships/image" Target="../media/image77.emf"/><Relationship Id="rId21" Type="http://schemas.openxmlformats.org/officeDocument/2006/relationships/image" Target="../media/image76.wmf"/><Relationship Id="rId20" Type="http://schemas.openxmlformats.org/officeDocument/2006/relationships/image" Target="../media/image75.wmf"/><Relationship Id="rId2" Type="http://schemas.openxmlformats.org/officeDocument/2006/relationships/image" Target="../media/image57.emf"/><Relationship Id="rId19" Type="http://schemas.openxmlformats.org/officeDocument/2006/relationships/image" Target="../media/image74.emf"/><Relationship Id="rId18" Type="http://schemas.openxmlformats.org/officeDocument/2006/relationships/image" Target="../media/image73.emf"/><Relationship Id="rId17" Type="http://schemas.openxmlformats.org/officeDocument/2006/relationships/image" Target="../media/image72.wmf"/><Relationship Id="rId16" Type="http://schemas.openxmlformats.org/officeDocument/2006/relationships/image" Target="../media/image71.wmf"/><Relationship Id="rId15" Type="http://schemas.openxmlformats.org/officeDocument/2006/relationships/image" Target="../media/image70.emf"/><Relationship Id="rId14" Type="http://schemas.openxmlformats.org/officeDocument/2006/relationships/image" Target="../media/image69.emf"/><Relationship Id="rId13" Type="http://schemas.openxmlformats.org/officeDocument/2006/relationships/image" Target="../media/image68.emf"/><Relationship Id="rId12" Type="http://schemas.openxmlformats.org/officeDocument/2006/relationships/image" Target="../media/image67.emf"/><Relationship Id="rId11" Type="http://schemas.openxmlformats.org/officeDocument/2006/relationships/image" Target="../media/image66.emf"/><Relationship Id="rId10" Type="http://schemas.openxmlformats.org/officeDocument/2006/relationships/image" Target="../media/image65.emf"/><Relationship Id="rId1" Type="http://schemas.openxmlformats.org/officeDocument/2006/relationships/image" Target="../media/image56.emf"/></Relationships>
</file>

<file path=ppt/drawings/_rels/vmlDrawing19.vml.rels><?xml version="1.0" encoding="UTF-8" standalone="yes"?>
<Relationships xmlns="http://schemas.openxmlformats.org/package/2006/relationships"><Relationship Id="rId3" Type="http://schemas.openxmlformats.org/officeDocument/2006/relationships/image" Target="../media/image81.wmf"/><Relationship Id="rId2" Type="http://schemas.openxmlformats.org/officeDocument/2006/relationships/image" Target="../media/image80.wmf"/><Relationship Id="rId1" Type="http://schemas.openxmlformats.org/officeDocument/2006/relationships/image" Target="../media/image79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wmf"/></Relationships>
</file>

<file path=ppt/drawings/_rels/vmlDrawing20.vml.rels><?xml version="1.0" encoding="UTF-8" standalone="yes"?>
<Relationships xmlns="http://schemas.openxmlformats.org/package/2006/relationships"><Relationship Id="rId6" Type="http://schemas.openxmlformats.org/officeDocument/2006/relationships/image" Target="../media/image87.wmf"/><Relationship Id="rId5" Type="http://schemas.openxmlformats.org/officeDocument/2006/relationships/image" Target="../media/image86.wmf"/><Relationship Id="rId4" Type="http://schemas.openxmlformats.org/officeDocument/2006/relationships/image" Target="../media/image85.wmf"/><Relationship Id="rId3" Type="http://schemas.openxmlformats.org/officeDocument/2006/relationships/image" Target="../media/image84.wmf"/><Relationship Id="rId2" Type="http://schemas.openxmlformats.org/officeDocument/2006/relationships/image" Target="../media/image83.wmf"/><Relationship Id="rId1" Type="http://schemas.openxmlformats.org/officeDocument/2006/relationships/image" Target="../media/image82.wmf"/></Relationships>
</file>

<file path=ppt/drawings/_rels/vmlDrawing21.vml.rels><?xml version="1.0" encoding="UTF-8" standalone="yes"?>
<Relationships xmlns="http://schemas.openxmlformats.org/package/2006/relationships"><Relationship Id="rId6" Type="http://schemas.openxmlformats.org/officeDocument/2006/relationships/image" Target="../media/image87.wmf"/><Relationship Id="rId5" Type="http://schemas.openxmlformats.org/officeDocument/2006/relationships/image" Target="../media/image86.wmf"/><Relationship Id="rId4" Type="http://schemas.openxmlformats.org/officeDocument/2006/relationships/image" Target="../media/image85.wmf"/><Relationship Id="rId3" Type="http://schemas.openxmlformats.org/officeDocument/2006/relationships/image" Target="../media/image84.wmf"/><Relationship Id="rId2" Type="http://schemas.openxmlformats.org/officeDocument/2006/relationships/image" Target="../media/image83.wmf"/><Relationship Id="rId1" Type="http://schemas.openxmlformats.org/officeDocument/2006/relationships/image" Target="../media/image82.wmf"/></Relationships>
</file>

<file path=ppt/drawings/_rels/vmlDrawing22.vml.rels><?xml version="1.0" encoding="UTF-8" standalone="yes"?>
<Relationships xmlns="http://schemas.openxmlformats.org/package/2006/relationships"><Relationship Id="rId3" Type="http://schemas.openxmlformats.org/officeDocument/2006/relationships/image" Target="../media/image87.wmf"/><Relationship Id="rId2" Type="http://schemas.openxmlformats.org/officeDocument/2006/relationships/image" Target="../media/image86.wmf"/><Relationship Id="rId1" Type="http://schemas.openxmlformats.org/officeDocument/2006/relationships/image" Target="../media/image84.wmf"/></Relationships>
</file>

<file path=ppt/drawings/_rels/vmlDrawing23.vml.rels><?xml version="1.0" encoding="UTF-8" standalone="yes"?>
<Relationships xmlns="http://schemas.openxmlformats.org/package/2006/relationships"><Relationship Id="rId6" Type="http://schemas.openxmlformats.org/officeDocument/2006/relationships/image" Target="../media/image92.wmf"/><Relationship Id="rId5" Type="http://schemas.openxmlformats.org/officeDocument/2006/relationships/image" Target="../media/image91.wmf"/><Relationship Id="rId4" Type="http://schemas.openxmlformats.org/officeDocument/2006/relationships/image" Target="../media/image90.wmf"/><Relationship Id="rId3" Type="http://schemas.openxmlformats.org/officeDocument/2006/relationships/image" Target="../media/image89.wmf"/><Relationship Id="rId2" Type="http://schemas.openxmlformats.org/officeDocument/2006/relationships/image" Target="../media/image38.wmf"/><Relationship Id="rId1" Type="http://schemas.openxmlformats.org/officeDocument/2006/relationships/image" Target="../media/image88.wmf"/></Relationships>
</file>

<file path=ppt/drawings/_rels/vmlDrawing24.v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wmf"/><Relationship Id="rId7" Type="http://schemas.openxmlformats.org/officeDocument/2006/relationships/image" Target="../media/image99.wmf"/><Relationship Id="rId6" Type="http://schemas.openxmlformats.org/officeDocument/2006/relationships/image" Target="../media/image98.wmf"/><Relationship Id="rId5" Type="http://schemas.openxmlformats.org/officeDocument/2006/relationships/image" Target="../media/image97.wmf"/><Relationship Id="rId4" Type="http://schemas.openxmlformats.org/officeDocument/2006/relationships/image" Target="../media/image96.wmf"/><Relationship Id="rId3" Type="http://schemas.openxmlformats.org/officeDocument/2006/relationships/image" Target="../media/image95.wmf"/><Relationship Id="rId2" Type="http://schemas.openxmlformats.org/officeDocument/2006/relationships/image" Target="../media/image94.wmf"/><Relationship Id="rId1" Type="http://schemas.openxmlformats.org/officeDocument/2006/relationships/image" Target="../media/image93.wmf"/></Relationships>
</file>

<file path=ppt/drawings/_rels/vmlDrawing25.vml.rels><?xml version="1.0" encoding="UTF-8" standalone="yes"?>
<Relationships xmlns="http://schemas.openxmlformats.org/package/2006/relationships"><Relationship Id="rId9" Type="http://schemas.openxmlformats.org/officeDocument/2006/relationships/image" Target="../media/image108.wmf"/><Relationship Id="rId8" Type="http://schemas.openxmlformats.org/officeDocument/2006/relationships/image" Target="../media/image107.wmf"/><Relationship Id="rId7" Type="http://schemas.openxmlformats.org/officeDocument/2006/relationships/image" Target="../media/image106.wmf"/><Relationship Id="rId6" Type="http://schemas.openxmlformats.org/officeDocument/2006/relationships/image" Target="../media/image46.wmf"/><Relationship Id="rId5" Type="http://schemas.openxmlformats.org/officeDocument/2006/relationships/image" Target="../media/image105.wmf"/><Relationship Id="rId4" Type="http://schemas.openxmlformats.org/officeDocument/2006/relationships/image" Target="../media/image104.wmf"/><Relationship Id="rId3" Type="http://schemas.openxmlformats.org/officeDocument/2006/relationships/image" Target="../media/image103.wmf"/><Relationship Id="rId2" Type="http://schemas.openxmlformats.org/officeDocument/2006/relationships/image" Target="../media/image102.wmf"/><Relationship Id="rId18" Type="http://schemas.openxmlformats.org/officeDocument/2006/relationships/image" Target="../media/image117.wmf"/><Relationship Id="rId17" Type="http://schemas.openxmlformats.org/officeDocument/2006/relationships/image" Target="../media/image116.wmf"/><Relationship Id="rId16" Type="http://schemas.openxmlformats.org/officeDocument/2006/relationships/image" Target="../media/image115.wmf"/><Relationship Id="rId15" Type="http://schemas.openxmlformats.org/officeDocument/2006/relationships/image" Target="../media/image114.wmf"/><Relationship Id="rId14" Type="http://schemas.openxmlformats.org/officeDocument/2006/relationships/image" Target="../media/image113.wmf"/><Relationship Id="rId13" Type="http://schemas.openxmlformats.org/officeDocument/2006/relationships/image" Target="../media/image112.wmf"/><Relationship Id="rId12" Type="http://schemas.openxmlformats.org/officeDocument/2006/relationships/image" Target="../media/image111.wmf"/><Relationship Id="rId11" Type="http://schemas.openxmlformats.org/officeDocument/2006/relationships/image" Target="../media/image110.wmf"/><Relationship Id="rId10" Type="http://schemas.openxmlformats.org/officeDocument/2006/relationships/image" Target="../media/image109.wmf"/><Relationship Id="rId1" Type="http://schemas.openxmlformats.org/officeDocument/2006/relationships/image" Target="../media/image101.wmf"/></Relationships>
</file>

<file path=ppt/drawings/_rels/vmlDrawing26.vml.rels><?xml version="1.0" encoding="UTF-8" standalone="yes"?>
<Relationships xmlns="http://schemas.openxmlformats.org/package/2006/relationships"><Relationship Id="rId9" Type="http://schemas.openxmlformats.org/officeDocument/2006/relationships/image" Target="../media/image106.wmf"/><Relationship Id="rId8" Type="http://schemas.openxmlformats.org/officeDocument/2006/relationships/image" Target="../media/image46.wmf"/><Relationship Id="rId7" Type="http://schemas.openxmlformats.org/officeDocument/2006/relationships/image" Target="../media/image105.wmf"/><Relationship Id="rId6" Type="http://schemas.openxmlformats.org/officeDocument/2006/relationships/image" Target="../media/image104.wmf"/><Relationship Id="rId5" Type="http://schemas.openxmlformats.org/officeDocument/2006/relationships/image" Target="../media/image102.wmf"/><Relationship Id="rId4" Type="http://schemas.openxmlformats.org/officeDocument/2006/relationships/image" Target="../media/image101.wmf"/><Relationship Id="rId3" Type="http://schemas.openxmlformats.org/officeDocument/2006/relationships/image" Target="../media/image120.wmf"/><Relationship Id="rId2" Type="http://schemas.openxmlformats.org/officeDocument/2006/relationships/image" Target="../media/image119.wmf"/><Relationship Id="rId13" Type="http://schemas.openxmlformats.org/officeDocument/2006/relationships/image" Target="../media/image109.wmf"/><Relationship Id="rId12" Type="http://schemas.openxmlformats.org/officeDocument/2006/relationships/image" Target="../media/image103.wmf"/><Relationship Id="rId11" Type="http://schemas.openxmlformats.org/officeDocument/2006/relationships/image" Target="../media/image108.wmf"/><Relationship Id="rId10" Type="http://schemas.openxmlformats.org/officeDocument/2006/relationships/image" Target="../media/image107.wmf"/><Relationship Id="rId1" Type="http://schemas.openxmlformats.org/officeDocument/2006/relationships/image" Target="../media/image118.wmf"/></Relationships>
</file>

<file path=ppt/drawings/_rels/vmlDrawing27.vml.rels><?xml version="1.0" encoding="UTF-8" standalone="yes"?>
<Relationships xmlns="http://schemas.openxmlformats.org/package/2006/relationships"><Relationship Id="rId9" Type="http://schemas.openxmlformats.org/officeDocument/2006/relationships/image" Target="../media/image105.wmf"/><Relationship Id="rId8" Type="http://schemas.openxmlformats.org/officeDocument/2006/relationships/image" Target="../media/image126.wmf"/><Relationship Id="rId7" Type="http://schemas.openxmlformats.org/officeDocument/2006/relationships/image" Target="../media/image109.wmf"/><Relationship Id="rId6" Type="http://schemas.openxmlformats.org/officeDocument/2006/relationships/image" Target="../media/image108.wmf"/><Relationship Id="rId5" Type="http://schemas.openxmlformats.org/officeDocument/2006/relationships/image" Target="../media/image125.wmf"/><Relationship Id="rId4" Type="http://schemas.openxmlformats.org/officeDocument/2006/relationships/image" Target="../media/image124.wmf"/><Relationship Id="rId3" Type="http://schemas.openxmlformats.org/officeDocument/2006/relationships/image" Target="../media/image123.wmf"/><Relationship Id="rId2" Type="http://schemas.openxmlformats.org/officeDocument/2006/relationships/image" Target="../media/image122.wmf"/><Relationship Id="rId17" Type="http://schemas.openxmlformats.org/officeDocument/2006/relationships/image" Target="../media/image107.wmf"/><Relationship Id="rId16" Type="http://schemas.openxmlformats.org/officeDocument/2006/relationships/image" Target="../media/image106.wmf"/><Relationship Id="rId15" Type="http://schemas.openxmlformats.org/officeDocument/2006/relationships/image" Target="../media/image46.wmf"/><Relationship Id="rId14" Type="http://schemas.openxmlformats.org/officeDocument/2006/relationships/image" Target="../media/image104.wmf"/><Relationship Id="rId13" Type="http://schemas.openxmlformats.org/officeDocument/2006/relationships/image" Target="../media/image102.wmf"/><Relationship Id="rId12" Type="http://schemas.openxmlformats.org/officeDocument/2006/relationships/image" Target="../media/image101.wmf"/><Relationship Id="rId11" Type="http://schemas.openxmlformats.org/officeDocument/2006/relationships/image" Target="../media/image128.wmf"/><Relationship Id="rId10" Type="http://schemas.openxmlformats.org/officeDocument/2006/relationships/image" Target="../media/image127.wmf"/><Relationship Id="rId1" Type="http://schemas.openxmlformats.org/officeDocument/2006/relationships/image" Target="../media/image121.wmf"/></Relationships>
</file>

<file path=ppt/drawings/_rels/vmlDrawing28.vml.rels><?xml version="1.0" encoding="UTF-8" standalone="yes"?>
<Relationships xmlns="http://schemas.openxmlformats.org/package/2006/relationships"><Relationship Id="rId9" Type="http://schemas.openxmlformats.org/officeDocument/2006/relationships/image" Target="../media/image137.emf"/><Relationship Id="rId8" Type="http://schemas.openxmlformats.org/officeDocument/2006/relationships/image" Target="../media/image136.emf"/><Relationship Id="rId7" Type="http://schemas.openxmlformats.org/officeDocument/2006/relationships/image" Target="../media/image135.emf"/><Relationship Id="rId6" Type="http://schemas.openxmlformats.org/officeDocument/2006/relationships/image" Target="../media/image134.emf"/><Relationship Id="rId5" Type="http://schemas.openxmlformats.org/officeDocument/2006/relationships/image" Target="../media/image133.emf"/><Relationship Id="rId4" Type="http://schemas.openxmlformats.org/officeDocument/2006/relationships/image" Target="../media/image132.emf"/><Relationship Id="rId3" Type="http://schemas.openxmlformats.org/officeDocument/2006/relationships/image" Target="../media/image131.emf"/><Relationship Id="rId26" Type="http://schemas.openxmlformats.org/officeDocument/2006/relationships/image" Target="../media/image154.emf"/><Relationship Id="rId25" Type="http://schemas.openxmlformats.org/officeDocument/2006/relationships/image" Target="../media/image153.emf"/><Relationship Id="rId24" Type="http://schemas.openxmlformats.org/officeDocument/2006/relationships/image" Target="../media/image152.emf"/><Relationship Id="rId23" Type="http://schemas.openxmlformats.org/officeDocument/2006/relationships/image" Target="../media/image151.emf"/><Relationship Id="rId22" Type="http://schemas.openxmlformats.org/officeDocument/2006/relationships/image" Target="../media/image150.emf"/><Relationship Id="rId21" Type="http://schemas.openxmlformats.org/officeDocument/2006/relationships/image" Target="../media/image149.emf"/><Relationship Id="rId20" Type="http://schemas.openxmlformats.org/officeDocument/2006/relationships/image" Target="../media/image148.emf"/><Relationship Id="rId2" Type="http://schemas.openxmlformats.org/officeDocument/2006/relationships/image" Target="../media/image130.emf"/><Relationship Id="rId19" Type="http://schemas.openxmlformats.org/officeDocument/2006/relationships/image" Target="../media/image147.wmf"/><Relationship Id="rId18" Type="http://schemas.openxmlformats.org/officeDocument/2006/relationships/image" Target="../media/image146.emf"/><Relationship Id="rId17" Type="http://schemas.openxmlformats.org/officeDocument/2006/relationships/image" Target="../media/image145.emf"/><Relationship Id="rId16" Type="http://schemas.openxmlformats.org/officeDocument/2006/relationships/image" Target="../media/image144.emf"/><Relationship Id="rId15" Type="http://schemas.openxmlformats.org/officeDocument/2006/relationships/image" Target="../media/image143.emf"/><Relationship Id="rId14" Type="http://schemas.openxmlformats.org/officeDocument/2006/relationships/image" Target="../media/image142.emf"/><Relationship Id="rId13" Type="http://schemas.openxmlformats.org/officeDocument/2006/relationships/image" Target="../media/image141.emf"/><Relationship Id="rId12" Type="http://schemas.openxmlformats.org/officeDocument/2006/relationships/image" Target="../media/image140.emf"/><Relationship Id="rId11" Type="http://schemas.openxmlformats.org/officeDocument/2006/relationships/image" Target="../media/image139.emf"/><Relationship Id="rId10" Type="http://schemas.openxmlformats.org/officeDocument/2006/relationships/image" Target="../media/image138.emf"/><Relationship Id="rId1" Type="http://schemas.openxmlformats.org/officeDocument/2006/relationships/image" Target="../media/image129.emf"/></Relationships>
</file>

<file path=ppt/drawings/_rels/vmlDrawing29.vml.rels><?xml version="1.0" encoding="UTF-8" standalone="yes"?>
<Relationships xmlns="http://schemas.openxmlformats.org/package/2006/relationships"><Relationship Id="rId9" Type="http://schemas.openxmlformats.org/officeDocument/2006/relationships/image" Target="../media/image163.emf"/><Relationship Id="rId8" Type="http://schemas.openxmlformats.org/officeDocument/2006/relationships/image" Target="../media/image162.emf"/><Relationship Id="rId7" Type="http://schemas.openxmlformats.org/officeDocument/2006/relationships/image" Target="../media/image161.emf"/><Relationship Id="rId6" Type="http://schemas.openxmlformats.org/officeDocument/2006/relationships/image" Target="../media/image160.emf"/><Relationship Id="rId5" Type="http://schemas.openxmlformats.org/officeDocument/2006/relationships/image" Target="../media/image159.emf"/><Relationship Id="rId4" Type="http://schemas.openxmlformats.org/officeDocument/2006/relationships/image" Target="../media/image158.emf"/><Relationship Id="rId3" Type="http://schemas.openxmlformats.org/officeDocument/2006/relationships/image" Target="../media/image157.emf"/><Relationship Id="rId2" Type="http://schemas.openxmlformats.org/officeDocument/2006/relationships/image" Target="../media/image156.emf"/><Relationship Id="rId16" Type="http://schemas.openxmlformats.org/officeDocument/2006/relationships/image" Target="../media/image170.emf"/><Relationship Id="rId15" Type="http://schemas.openxmlformats.org/officeDocument/2006/relationships/image" Target="../media/image169.emf"/><Relationship Id="rId14" Type="http://schemas.openxmlformats.org/officeDocument/2006/relationships/image" Target="../media/image168.emf"/><Relationship Id="rId13" Type="http://schemas.openxmlformats.org/officeDocument/2006/relationships/image" Target="../media/image167.emf"/><Relationship Id="rId12" Type="http://schemas.openxmlformats.org/officeDocument/2006/relationships/image" Target="../media/image166.emf"/><Relationship Id="rId11" Type="http://schemas.openxmlformats.org/officeDocument/2006/relationships/image" Target="../media/image165.emf"/><Relationship Id="rId10" Type="http://schemas.openxmlformats.org/officeDocument/2006/relationships/image" Target="../media/image164.emf"/><Relationship Id="rId1" Type="http://schemas.openxmlformats.org/officeDocument/2006/relationships/image" Target="../media/image155.emf"/></Relationships>
</file>

<file path=ppt/drawings/_rels/vmlDrawing3.vml.rels><?xml version="1.0" encoding="UTF-8" standalone="yes"?>
<Relationships xmlns="http://schemas.openxmlformats.org/package/2006/relationships"><Relationship Id="rId6" Type="http://schemas.openxmlformats.org/officeDocument/2006/relationships/image" Target="../media/image8.wmf"/><Relationship Id="rId5" Type="http://schemas.openxmlformats.org/officeDocument/2006/relationships/image" Target="../media/image7.wmf"/><Relationship Id="rId4" Type="http://schemas.openxmlformats.org/officeDocument/2006/relationships/image" Target="../media/image6.wmf"/><Relationship Id="rId3" Type="http://schemas.openxmlformats.org/officeDocument/2006/relationships/image" Target="../media/image5.wmf"/><Relationship Id="rId2" Type="http://schemas.openxmlformats.org/officeDocument/2006/relationships/image" Target="../media/image4.wmf"/><Relationship Id="rId1" Type="http://schemas.openxmlformats.org/officeDocument/2006/relationships/image" Target="../media/image3.wmf"/></Relationships>
</file>

<file path=ppt/drawings/_rels/vmlDrawing30.vml.rels><?xml version="1.0" encoding="UTF-8" standalone="yes"?>
<Relationships xmlns="http://schemas.openxmlformats.org/package/2006/relationships"><Relationship Id="rId9" Type="http://schemas.openxmlformats.org/officeDocument/2006/relationships/image" Target="../media/image179.emf"/><Relationship Id="rId8" Type="http://schemas.openxmlformats.org/officeDocument/2006/relationships/image" Target="../media/image178.emf"/><Relationship Id="rId7" Type="http://schemas.openxmlformats.org/officeDocument/2006/relationships/image" Target="../media/image177.emf"/><Relationship Id="rId6" Type="http://schemas.openxmlformats.org/officeDocument/2006/relationships/image" Target="../media/image176.emf"/><Relationship Id="rId5" Type="http://schemas.openxmlformats.org/officeDocument/2006/relationships/image" Target="../media/image175.emf"/><Relationship Id="rId4" Type="http://schemas.openxmlformats.org/officeDocument/2006/relationships/image" Target="../media/image174.emf"/><Relationship Id="rId3" Type="http://schemas.openxmlformats.org/officeDocument/2006/relationships/image" Target="../media/image173.emf"/><Relationship Id="rId25" Type="http://schemas.openxmlformats.org/officeDocument/2006/relationships/image" Target="../media/image194.emf"/><Relationship Id="rId24" Type="http://schemas.openxmlformats.org/officeDocument/2006/relationships/image" Target="../media/image193.emf"/><Relationship Id="rId23" Type="http://schemas.openxmlformats.org/officeDocument/2006/relationships/image" Target="../media/image192.emf"/><Relationship Id="rId22" Type="http://schemas.openxmlformats.org/officeDocument/2006/relationships/image" Target="../media/image191.emf"/><Relationship Id="rId21" Type="http://schemas.openxmlformats.org/officeDocument/2006/relationships/image" Target="../media/image190.emf"/><Relationship Id="rId20" Type="http://schemas.openxmlformats.org/officeDocument/2006/relationships/image" Target="../media/image189.emf"/><Relationship Id="rId2" Type="http://schemas.openxmlformats.org/officeDocument/2006/relationships/image" Target="../media/image172.emf"/><Relationship Id="rId19" Type="http://schemas.openxmlformats.org/officeDocument/2006/relationships/image" Target="../media/image188.emf"/><Relationship Id="rId18" Type="http://schemas.openxmlformats.org/officeDocument/2006/relationships/image" Target="../media/image187.emf"/><Relationship Id="rId17" Type="http://schemas.openxmlformats.org/officeDocument/2006/relationships/image" Target="../media/image186.emf"/><Relationship Id="rId16" Type="http://schemas.openxmlformats.org/officeDocument/2006/relationships/image" Target="../media/image185.emf"/><Relationship Id="rId15" Type="http://schemas.openxmlformats.org/officeDocument/2006/relationships/image" Target="../media/image147.wmf"/><Relationship Id="rId14" Type="http://schemas.openxmlformats.org/officeDocument/2006/relationships/image" Target="../media/image184.emf"/><Relationship Id="rId13" Type="http://schemas.openxmlformats.org/officeDocument/2006/relationships/image" Target="../media/image183.emf"/><Relationship Id="rId12" Type="http://schemas.openxmlformats.org/officeDocument/2006/relationships/image" Target="../media/image182.emf"/><Relationship Id="rId11" Type="http://schemas.openxmlformats.org/officeDocument/2006/relationships/image" Target="../media/image181.emf"/><Relationship Id="rId10" Type="http://schemas.openxmlformats.org/officeDocument/2006/relationships/image" Target="../media/image180.emf"/><Relationship Id="rId1" Type="http://schemas.openxmlformats.org/officeDocument/2006/relationships/image" Target="../media/image171.emf"/></Relationships>
</file>

<file path=ppt/drawings/_rels/vmlDrawing31.vml.rels><?xml version="1.0" encoding="UTF-8" standalone="yes"?>
<Relationships xmlns="http://schemas.openxmlformats.org/package/2006/relationships"><Relationship Id="rId9" Type="http://schemas.openxmlformats.org/officeDocument/2006/relationships/image" Target="../media/image203.emf"/><Relationship Id="rId8" Type="http://schemas.openxmlformats.org/officeDocument/2006/relationships/image" Target="../media/image202.emf"/><Relationship Id="rId7" Type="http://schemas.openxmlformats.org/officeDocument/2006/relationships/image" Target="../media/image201.emf"/><Relationship Id="rId6" Type="http://schemas.openxmlformats.org/officeDocument/2006/relationships/image" Target="../media/image200.emf"/><Relationship Id="rId5" Type="http://schemas.openxmlformats.org/officeDocument/2006/relationships/image" Target="../media/image199.emf"/><Relationship Id="rId4" Type="http://schemas.openxmlformats.org/officeDocument/2006/relationships/image" Target="../media/image198.emf"/><Relationship Id="rId3" Type="http://schemas.openxmlformats.org/officeDocument/2006/relationships/image" Target="../media/image197.emf"/><Relationship Id="rId2" Type="http://schemas.openxmlformats.org/officeDocument/2006/relationships/image" Target="../media/image196.emf"/><Relationship Id="rId10" Type="http://schemas.openxmlformats.org/officeDocument/2006/relationships/image" Target="../media/image204.emf"/><Relationship Id="rId1" Type="http://schemas.openxmlformats.org/officeDocument/2006/relationships/image" Target="../media/image195.emf"/></Relationships>
</file>

<file path=ppt/drawings/_rels/vmlDrawing32.vml.rels><?xml version="1.0" encoding="UTF-8" standalone="yes"?>
<Relationships xmlns="http://schemas.openxmlformats.org/package/2006/relationships"><Relationship Id="rId9" Type="http://schemas.openxmlformats.org/officeDocument/2006/relationships/image" Target="../media/image213.emf"/><Relationship Id="rId8" Type="http://schemas.openxmlformats.org/officeDocument/2006/relationships/image" Target="../media/image212.emf"/><Relationship Id="rId7" Type="http://schemas.openxmlformats.org/officeDocument/2006/relationships/image" Target="../media/image211.emf"/><Relationship Id="rId6" Type="http://schemas.openxmlformats.org/officeDocument/2006/relationships/image" Target="../media/image210.emf"/><Relationship Id="rId5" Type="http://schemas.openxmlformats.org/officeDocument/2006/relationships/image" Target="../media/image209.emf"/><Relationship Id="rId4" Type="http://schemas.openxmlformats.org/officeDocument/2006/relationships/image" Target="../media/image208.emf"/><Relationship Id="rId3" Type="http://schemas.openxmlformats.org/officeDocument/2006/relationships/image" Target="../media/image207.emf"/><Relationship Id="rId2" Type="http://schemas.openxmlformats.org/officeDocument/2006/relationships/image" Target="../media/image206.emf"/><Relationship Id="rId11" Type="http://schemas.openxmlformats.org/officeDocument/2006/relationships/image" Target="../media/image215.wmf"/><Relationship Id="rId10" Type="http://schemas.openxmlformats.org/officeDocument/2006/relationships/image" Target="../media/image214.emf"/><Relationship Id="rId1" Type="http://schemas.openxmlformats.org/officeDocument/2006/relationships/image" Target="../media/image205.emf"/></Relationships>
</file>

<file path=ppt/drawings/_rels/vmlDrawing33.vml.rels><?xml version="1.0" encoding="UTF-8" standalone="yes"?>
<Relationships xmlns="http://schemas.openxmlformats.org/package/2006/relationships"><Relationship Id="rId9" Type="http://schemas.openxmlformats.org/officeDocument/2006/relationships/image" Target="../media/image224.emf"/><Relationship Id="rId8" Type="http://schemas.openxmlformats.org/officeDocument/2006/relationships/image" Target="../media/image223.emf"/><Relationship Id="rId7" Type="http://schemas.openxmlformats.org/officeDocument/2006/relationships/image" Target="../media/image222.emf"/><Relationship Id="rId6" Type="http://schemas.openxmlformats.org/officeDocument/2006/relationships/image" Target="../media/image221.emf"/><Relationship Id="rId5" Type="http://schemas.openxmlformats.org/officeDocument/2006/relationships/image" Target="../media/image220.wmf"/><Relationship Id="rId4" Type="http://schemas.openxmlformats.org/officeDocument/2006/relationships/image" Target="../media/image219.wmf"/><Relationship Id="rId3" Type="http://schemas.openxmlformats.org/officeDocument/2006/relationships/image" Target="../media/image218.wmf"/><Relationship Id="rId2" Type="http://schemas.openxmlformats.org/officeDocument/2006/relationships/image" Target="../media/image217.emf"/><Relationship Id="rId12" Type="http://schemas.openxmlformats.org/officeDocument/2006/relationships/image" Target="../media/image227.emf"/><Relationship Id="rId11" Type="http://schemas.openxmlformats.org/officeDocument/2006/relationships/image" Target="../media/image226.emf"/><Relationship Id="rId10" Type="http://schemas.openxmlformats.org/officeDocument/2006/relationships/image" Target="../media/image225.emf"/><Relationship Id="rId1" Type="http://schemas.openxmlformats.org/officeDocument/2006/relationships/image" Target="../media/image216.emf"/></Relationships>
</file>

<file path=ppt/drawings/_rels/vmlDrawing34.vml.rels><?xml version="1.0" encoding="UTF-8" standalone="yes"?>
<Relationships xmlns="http://schemas.openxmlformats.org/package/2006/relationships"><Relationship Id="rId9" Type="http://schemas.openxmlformats.org/officeDocument/2006/relationships/image" Target="../media/image236.emf"/><Relationship Id="rId8" Type="http://schemas.openxmlformats.org/officeDocument/2006/relationships/image" Target="../media/image235.emf"/><Relationship Id="rId7" Type="http://schemas.openxmlformats.org/officeDocument/2006/relationships/image" Target="../media/image234.wmf"/><Relationship Id="rId6" Type="http://schemas.openxmlformats.org/officeDocument/2006/relationships/image" Target="../media/image233.emf"/><Relationship Id="rId5" Type="http://schemas.openxmlformats.org/officeDocument/2006/relationships/image" Target="../media/image232.wmf"/><Relationship Id="rId4" Type="http://schemas.openxmlformats.org/officeDocument/2006/relationships/image" Target="../media/image231.wmf"/><Relationship Id="rId3" Type="http://schemas.openxmlformats.org/officeDocument/2006/relationships/image" Target="../media/image230.emf"/><Relationship Id="rId2" Type="http://schemas.openxmlformats.org/officeDocument/2006/relationships/image" Target="../media/image229.emf"/><Relationship Id="rId1" Type="http://schemas.openxmlformats.org/officeDocument/2006/relationships/image" Target="../media/image228.emf"/></Relationships>
</file>

<file path=ppt/drawings/_rels/vmlDrawing35.vml.rels><?xml version="1.0" encoding="UTF-8" standalone="yes"?>
<Relationships xmlns="http://schemas.openxmlformats.org/package/2006/relationships"><Relationship Id="rId2" Type="http://schemas.openxmlformats.org/officeDocument/2006/relationships/image" Target="../media/image238.wmf"/><Relationship Id="rId1" Type="http://schemas.openxmlformats.org/officeDocument/2006/relationships/image" Target="../media/image237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.wmf"/><Relationship Id="rId2" Type="http://schemas.openxmlformats.org/officeDocument/2006/relationships/image" Target="../media/image10.wmf"/><Relationship Id="rId1" Type="http://schemas.openxmlformats.org/officeDocument/2006/relationships/image" Target="../media/image9.wmf"/></Relationships>
</file>

<file path=ppt/drawings/_rels/vmlDrawing5.vml.rels><?xml version="1.0" encoding="UTF-8" standalone="yes"?>
<Relationships xmlns="http://schemas.openxmlformats.org/package/2006/relationships"><Relationship Id="rId7" Type="http://schemas.openxmlformats.org/officeDocument/2006/relationships/image" Target="../media/image17.wmf"/><Relationship Id="rId6" Type="http://schemas.openxmlformats.org/officeDocument/2006/relationships/image" Target="../media/image16.wmf"/><Relationship Id="rId5" Type="http://schemas.openxmlformats.org/officeDocument/2006/relationships/image" Target="../media/image5.wmf"/><Relationship Id="rId4" Type="http://schemas.openxmlformats.org/officeDocument/2006/relationships/image" Target="../media/image15.wmf"/><Relationship Id="rId3" Type="http://schemas.openxmlformats.org/officeDocument/2006/relationships/image" Target="../media/image14.wmf"/><Relationship Id="rId2" Type="http://schemas.openxmlformats.org/officeDocument/2006/relationships/image" Target="../media/image13.wmf"/><Relationship Id="rId1" Type="http://schemas.openxmlformats.org/officeDocument/2006/relationships/image" Target="../media/image12.wmf"/></Relationships>
</file>

<file path=ppt/drawings/_rels/vmlDrawing6.vml.rels><?xml version="1.0" encoding="UTF-8" standalone="yes"?>
<Relationships xmlns="http://schemas.openxmlformats.org/package/2006/relationships"><Relationship Id="rId7" Type="http://schemas.openxmlformats.org/officeDocument/2006/relationships/image" Target="../media/image19.wmf"/><Relationship Id="rId6" Type="http://schemas.openxmlformats.org/officeDocument/2006/relationships/image" Target="../media/image18.wmf"/><Relationship Id="rId5" Type="http://schemas.openxmlformats.org/officeDocument/2006/relationships/image" Target="../media/image5.wmf"/><Relationship Id="rId4" Type="http://schemas.openxmlformats.org/officeDocument/2006/relationships/image" Target="../media/image15.wmf"/><Relationship Id="rId3" Type="http://schemas.openxmlformats.org/officeDocument/2006/relationships/image" Target="../media/image14.wmf"/><Relationship Id="rId2" Type="http://schemas.openxmlformats.org/officeDocument/2006/relationships/image" Target="../media/image13.wmf"/><Relationship Id="rId1" Type="http://schemas.openxmlformats.org/officeDocument/2006/relationships/image" Target="../media/image12.wmf"/></Relationships>
</file>

<file path=ppt/drawings/_rels/vmlDrawing7.vml.rels><?xml version="1.0" encoding="UTF-8" standalone="yes"?>
<Relationships xmlns="http://schemas.openxmlformats.org/package/2006/relationships"><Relationship Id="rId6" Type="http://schemas.openxmlformats.org/officeDocument/2006/relationships/image" Target="../media/image25.wmf"/><Relationship Id="rId5" Type="http://schemas.openxmlformats.org/officeDocument/2006/relationships/image" Target="../media/image24.wmf"/><Relationship Id="rId4" Type="http://schemas.openxmlformats.org/officeDocument/2006/relationships/image" Target="../media/image23.wmf"/><Relationship Id="rId3" Type="http://schemas.openxmlformats.org/officeDocument/2006/relationships/image" Target="../media/image22.wmf"/><Relationship Id="rId2" Type="http://schemas.openxmlformats.org/officeDocument/2006/relationships/image" Target="../media/image21.wmf"/><Relationship Id="rId1" Type="http://schemas.openxmlformats.org/officeDocument/2006/relationships/image" Target="../media/image20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drawings/_rels/vmlDrawing9.vml.rels><?xml version="1.0" encoding="UTF-8" standalone="yes"?>
<Relationships xmlns="http://schemas.openxmlformats.org/package/2006/relationships"><Relationship Id="rId4" Type="http://schemas.openxmlformats.org/officeDocument/2006/relationships/image" Target="../media/image29.wmf"/><Relationship Id="rId3" Type="http://schemas.openxmlformats.org/officeDocument/2006/relationships/image" Target="../media/image28.wmf"/><Relationship Id="rId2" Type="http://schemas.openxmlformats.org/officeDocument/2006/relationships/image" Target="../media/image27.wmf"/><Relationship Id="rId1" Type="http://schemas.openxmlformats.org/officeDocument/2006/relationships/image" Target="../media/image26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5120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452688" cy="42386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80842" tIns="40421" rIns="80842" bIns="40421" numCol="1" anchor="t" anchorCtr="0" compatLnSpc="1"/>
          <a:lstStyle>
            <a:lvl1pPr algn="l" defTabSz="808355">
              <a:defRPr sz="1100"/>
            </a:lvl1pPr>
          </a:lstStyle>
          <a:p>
            <a:pPr marL="0" marR="0" lvl="0" indent="0" algn="l" defTabSz="808355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100" b="0" i="0" u="none" strike="noStrike" kern="1200" cap="none" spc="0" normalizeH="0" baseline="0" noProof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120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206750" y="0"/>
            <a:ext cx="2452688" cy="42386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80842" tIns="40421" rIns="80842" bIns="40421" numCol="1" anchor="t" anchorCtr="0" compatLnSpc="1"/>
          <a:lstStyle>
            <a:lvl1pPr algn="r" defTabSz="808355">
              <a:defRPr sz="1100"/>
            </a:lvl1pPr>
          </a:lstStyle>
          <a:p>
            <a:pPr marL="0" marR="0" lvl="0" indent="0" algn="r" defTabSz="808355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100" b="0" i="0" u="none" strike="noStrike" kern="1200" cap="none" spc="0" normalizeH="0" baseline="0" noProof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120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064500"/>
            <a:ext cx="2452688" cy="42386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80842" tIns="40421" rIns="80842" bIns="40421" numCol="1" anchor="b" anchorCtr="0" compatLnSpc="1"/>
          <a:lstStyle>
            <a:lvl1pPr algn="l" defTabSz="808355">
              <a:defRPr sz="1100"/>
            </a:lvl1pPr>
          </a:lstStyle>
          <a:p>
            <a:pPr marL="0" marR="0" lvl="0" indent="0" algn="l" defTabSz="808355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100" b="0" i="0" u="none" strike="noStrike" kern="1200" cap="none" spc="0" normalizeH="0" baseline="0" noProof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120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206750" y="8064500"/>
            <a:ext cx="2452688" cy="42386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80842" tIns="40421" rIns="80842" bIns="40421" numCol="1" anchor="b" anchorCtr="0" compatLnSpc="1"/>
          <a:lstStyle>
            <a:lvl1pPr algn="r" defTabSz="808355">
              <a:defRPr sz="1100"/>
            </a:lvl1pPr>
          </a:lstStyle>
          <a:p>
            <a:pPr marL="0" marR="0" lvl="0" indent="0" algn="r" defTabSz="808355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FF867BA-BBB4-4354-BF1C-FD0FD3A1DF7F}" type="slidenum">
              <a:rPr kumimoji="1" lang="en-US" altLang="zh-CN" sz="1100" b="0" i="0" u="none" strike="noStrike" kern="1200" cap="none" spc="0" normalizeH="0" baseline="0" noProof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100" b="0" i="0" u="none" strike="noStrike" kern="1200" cap="none" spc="0" normalizeH="0" baseline="0" noProof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452688" cy="42386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80842" tIns="40421" rIns="80842" bIns="40421" numCol="1" anchor="t" anchorCtr="0" compatLnSpc="1"/>
          <a:lstStyle>
            <a:lvl1pPr algn="l" defTabSz="808355">
              <a:spcBef>
                <a:spcPct val="0"/>
              </a:spcBef>
              <a:defRPr sz="1100">
                <a:solidFill>
                  <a:schemeClr val="tx1"/>
                </a:solidFill>
              </a:defRPr>
            </a:lvl1pPr>
          </a:lstStyle>
          <a:p>
            <a:pPr marL="0" marR="0" lvl="0" indent="0" algn="l" defTabSz="80835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1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206750" y="0"/>
            <a:ext cx="2452688" cy="42386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80842" tIns="40421" rIns="80842" bIns="40421" numCol="1" anchor="t" anchorCtr="0" compatLnSpc="1"/>
          <a:lstStyle>
            <a:lvl1pPr algn="r" defTabSz="808355">
              <a:spcBef>
                <a:spcPct val="0"/>
              </a:spcBef>
              <a:defRPr sz="1100">
                <a:solidFill>
                  <a:schemeClr val="tx1"/>
                </a:solidFill>
              </a:defRPr>
            </a:lvl1pPr>
          </a:lstStyle>
          <a:p>
            <a:pPr marL="0" marR="0" lvl="0" indent="0" algn="r" defTabSz="80835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1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100" name="Rectangle 4"/>
          <p:cNvSpPr>
            <a:spLocks noTextEdit="1"/>
          </p:cNvSpPr>
          <p:nvPr>
            <p:ph type="sldImg"/>
          </p:nvPr>
        </p:nvSpPr>
        <p:spPr>
          <a:xfrm>
            <a:off x="708025" y="636588"/>
            <a:ext cx="4243388" cy="3182937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54063" y="4032250"/>
            <a:ext cx="4151313" cy="381952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80842" tIns="40421" rIns="80842" bIns="40421" numCol="1" anchor="t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单击此处编辑母版文本样式</a:t>
            </a: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第二级</a:t>
            </a: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第三级</a:t>
            </a: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marL="1371600" marR="0" lvl="3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第四级</a:t>
            </a: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marL="1828800" marR="0" lvl="4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第五级</a:t>
            </a: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064500"/>
            <a:ext cx="2452688" cy="42386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80842" tIns="40421" rIns="80842" bIns="40421" numCol="1" anchor="b" anchorCtr="0" compatLnSpc="1"/>
          <a:lstStyle>
            <a:lvl1pPr algn="l" defTabSz="808355">
              <a:spcBef>
                <a:spcPct val="0"/>
              </a:spcBef>
              <a:defRPr sz="1100">
                <a:solidFill>
                  <a:schemeClr val="tx1"/>
                </a:solidFill>
              </a:defRPr>
            </a:lvl1pPr>
          </a:lstStyle>
          <a:p>
            <a:pPr marL="0" marR="0" lvl="0" indent="0" algn="l" defTabSz="80835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1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206750" y="8064500"/>
            <a:ext cx="2452688" cy="42386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80842" tIns="40421" rIns="80842" bIns="40421" numCol="1" anchor="b" anchorCtr="0" compatLnSpc="1"/>
          <a:lstStyle>
            <a:lvl1pPr algn="r" defTabSz="808355">
              <a:spcBef>
                <a:spcPct val="0"/>
              </a:spcBef>
              <a:defRPr sz="1100">
                <a:solidFill>
                  <a:schemeClr val="tx1"/>
                </a:solidFill>
              </a:defRPr>
            </a:lvl1pPr>
          </a:lstStyle>
          <a:p>
            <a:pPr marL="0" marR="0" lvl="0" indent="0" algn="r" defTabSz="80835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56AC69B3-A126-4C97-A1F6-1C21EB8B838B}" type="slidenum">
              <a:rPr kumimoji="1" lang="en-US" altLang="zh-CN" sz="11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1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193" name="Rectangle 7"/>
          <p:cNvSpPr txBox="1">
            <a:spLocks noGrp="1"/>
          </p:cNvSpPr>
          <p:nvPr>
            <p:ph type="sldNum" sz="quarter"/>
          </p:nvPr>
        </p:nvSpPr>
        <p:spPr>
          <a:xfrm>
            <a:off x="3206750" y="8064500"/>
            <a:ext cx="2452688" cy="423863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80842" tIns="40421" rIns="80842" bIns="40421" anchor="b"/>
          <a:p>
            <a:pPr lvl="0" algn="r" defTabSz="808355"/>
            <a:fld id="{9A0DB2DC-4C9A-4742-B13C-FB6460FD3503}" type="slidenum">
              <a:rPr lang="en-US" altLang="zh-CN" sz="1100" dirty="0">
                <a:solidFill>
                  <a:schemeClr val="tx1"/>
                </a:solidFill>
              </a:rPr>
            </a:fld>
            <a:endParaRPr lang="en-US" altLang="zh-CN" sz="1100" dirty="0">
              <a:solidFill>
                <a:schemeClr val="tx1"/>
              </a:solidFill>
            </a:endParaRPr>
          </a:p>
        </p:txBody>
      </p:sp>
      <p:sp>
        <p:nvSpPr>
          <p:cNvPr id="8194" name="Rectangle 2"/>
          <p:cNvSpPr>
            <a:spLocks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8195" name="Rectangle 3"/>
          <p:cNvSpPr/>
          <p:nvPr>
            <p:ph type="body"/>
          </p:nvPr>
        </p:nvSpPr>
        <p:spPr>
          <a:xfrm>
            <a:off x="754063" y="4032250"/>
            <a:ext cx="4151312" cy="3819525"/>
          </a:xfrm>
          <a:solidFill>
            <a:srgbClr val="FFFFFF"/>
          </a:solidFill>
          <a:ln>
            <a:solidFill>
              <a:srgbClr val="000000"/>
            </a:solidFill>
            <a:miter/>
          </a:ln>
        </p:spPr>
        <p:txBody>
          <a:bodyPr wrap="square" lIns="80842" tIns="40421" rIns="80842" bIns="40421" anchor="t"/>
          <a:p>
            <a:pPr lvl="0" eaLnBrk="1" hangingPunct="1"/>
            <a:endParaRPr lang="zh-CN" altLang="zh-CN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8094F26F-71D5-034E-9A2C-386F89275F8F}" type="slidenum">
              <a:rPr lang="en-US" altLang="zh-CN"/>
            </a:fld>
            <a:endParaRPr lang="en-US" altLang="zh-CN"/>
          </a:p>
        </p:txBody>
      </p:sp>
      <p:sp>
        <p:nvSpPr>
          <p:cNvPr id="275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275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AFEE4CC4-EE0F-9145-925D-3263AA87E0E3}" type="slidenum">
              <a:rPr lang="en-US" altLang="zh-CN"/>
            </a:fld>
            <a:endParaRPr lang="en-US" altLang="zh-CN"/>
          </a:p>
        </p:txBody>
      </p:sp>
      <p:sp>
        <p:nvSpPr>
          <p:cNvPr id="276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276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1134DDF1-E79E-CE4E-B4CE-F391163BE5FB}" type="slidenum">
              <a:rPr lang="en-US" altLang="zh-CN"/>
            </a:fld>
            <a:endParaRPr lang="en-US" altLang="zh-CN"/>
          </a:p>
        </p:txBody>
      </p:sp>
      <p:sp>
        <p:nvSpPr>
          <p:cNvPr id="277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277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C0D54628-0DA8-6A40-86DD-E04C698143B8}" type="slidenum">
              <a:rPr lang="en-US" altLang="zh-CN"/>
            </a:fld>
            <a:endParaRPr lang="en-US" altLang="zh-CN"/>
          </a:p>
        </p:txBody>
      </p:sp>
      <p:sp>
        <p:nvSpPr>
          <p:cNvPr id="278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2785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88E29498-369A-CC42-ACC9-8A78DC2DDA38}" type="slidenum">
              <a:rPr lang="en-US" altLang="zh-CN"/>
            </a:fld>
            <a:endParaRPr lang="en-US" altLang="zh-CN"/>
          </a:p>
        </p:txBody>
      </p:sp>
      <p:sp>
        <p:nvSpPr>
          <p:cNvPr id="280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280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0C1B05F1-2FA9-3144-AE62-3E4AFA631E41}" type="slidenum">
              <a:rPr lang="en-US" altLang="zh-CN"/>
            </a:fld>
            <a:endParaRPr lang="en-US" altLang="zh-CN"/>
          </a:p>
        </p:txBody>
      </p:sp>
      <p:sp>
        <p:nvSpPr>
          <p:cNvPr id="2816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2816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C6D424FD-B575-1940-ADBC-A7829D0AE9F2}" type="slidenum">
              <a:rPr lang="en-US" altLang="zh-CN"/>
            </a:fld>
            <a:endParaRPr lang="en-US" altLang="zh-CN"/>
          </a:p>
        </p:txBody>
      </p:sp>
      <p:sp>
        <p:nvSpPr>
          <p:cNvPr id="282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2826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313" name="Rectangle 7"/>
          <p:cNvSpPr txBox="1">
            <a:spLocks noGrp="1"/>
          </p:cNvSpPr>
          <p:nvPr>
            <p:ph type="sldNum" sz="quarter"/>
          </p:nvPr>
        </p:nvSpPr>
        <p:spPr>
          <a:xfrm>
            <a:off x="3206750" y="8064500"/>
            <a:ext cx="2452688" cy="423863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80842" tIns="40421" rIns="80842" bIns="40421" anchor="b"/>
          <a:p>
            <a:pPr lvl="0" algn="r" defTabSz="808355"/>
            <a:fld id="{9A0DB2DC-4C9A-4742-B13C-FB6460FD3503}" type="slidenum">
              <a:rPr lang="en-US" altLang="zh-CN" sz="1100" dirty="0">
                <a:solidFill>
                  <a:schemeClr val="tx1"/>
                </a:solidFill>
              </a:rPr>
            </a:fld>
            <a:endParaRPr lang="en-US" altLang="zh-CN" sz="1100" dirty="0">
              <a:solidFill>
                <a:schemeClr val="tx1"/>
              </a:solidFill>
            </a:endParaRPr>
          </a:p>
        </p:txBody>
      </p:sp>
      <p:sp>
        <p:nvSpPr>
          <p:cNvPr id="13314" name="Rectangle 2"/>
          <p:cNvSpPr>
            <a:spLocks noTextEdit="1"/>
          </p:cNvSpPr>
          <p:nvPr>
            <p:ph type="sldImg"/>
          </p:nvPr>
        </p:nvSpPr>
        <p:spPr>
          <a:ln/>
        </p:spPr>
      </p:sp>
      <p:sp>
        <p:nvSpPr>
          <p:cNvPr id="13315" name="Rectangle 3"/>
          <p:cNvSpPr>
            <a:spLocks noGrp="1"/>
          </p:cNvSpPr>
          <p:nvPr>
            <p:ph type="body"/>
          </p:nvPr>
        </p:nvSpPr>
        <p:spPr>
          <a:xfrm>
            <a:off x="754063" y="4032250"/>
            <a:ext cx="4151312" cy="3819525"/>
          </a:xfrm>
          <a:ln/>
        </p:spPr>
        <p:txBody>
          <a:bodyPr wrap="square" lIns="80842" tIns="40421" rIns="80842" bIns="40421" anchor="t"/>
          <a:p>
            <a:pPr lvl="0" eaLnBrk="1" hangingPunct="1"/>
            <a:endParaRPr lang="zh-CN" altLang="zh-CN"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361" name="Rectangle 7"/>
          <p:cNvSpPr>
            <a:spLocks noGrp="1"/>
          </p:cNvSpPr>
          <p:nvPr>
            <p:ph type="sldNum" sz="quarter"/>
          </p:nvPr>
        </p:nvSpPr>
        <p:spPr>
          <a:xfrm>
            <a:off x="3206750" y="8064500"/>
            <a:ext cx="2452688" cy="423863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80842" tIns="40421" rIns="80842" bIns="40421" anchor="b"/>
          <a:p>
            <a:pPr lvl="0" algn="r"/>
            <a:fld id="{9A0DB2DC-4C9A-4742-B13C-FB6460FD3503}" type="slidenum">
              <a:rPr lang="en-US" altLang="zh-CN" sz="1100">
                <a:solidFill>
                  <a:schemeClr val="tx1"/>
                </a:solidFill>
              </a:rPr>
            </a:fld>
            <a:endParaRPr lang="en-US" altLang="zh-CN" sz="1100">
              <a:solidFill>
                <a:schemeClr val="tx1"/>
              </a:solidFill>
            </a:endParaRPr>
          </a:p>
        </p:txBody>
      </p:sp>
      <p:sp>
        <p:nvSpPr>
          <p:cNvPr id="15362" name="Rectangle 2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17575" y="744538"/>
            <a:ext cx="4962525" cy="3722687"/>
          </a:xfrm>
          <a:ln/>
        </p:spPr>
      </p:sp>
      <p:sp>
        <p:nvSpPr>
          <p:cNvPr id="15363" name="Rectangle 3"/>
          <p:cNvSpPr>
            <a:spLocks noGrp="1"/>
          </p:cNvSpPr>
          <p:nvPr>
            <p:ph type="body"/>
          </p:nvPr>
        </p:nvSpPr>
        <p:spPr>
          <a:xfrm>
            <a:off x="754063" y="4032250"/>
            <a:ext cx="4151312" cy="3819525"/>
          </a:xfrm>
          <a:ln/>
        </p:spPr>
        <p:txBody>
          <a:bodyPr wrap="square" lIns="80842" tIns="40421" rIns="80842" bIns="40421" anchor="t"/>
          <a:p>
            <a:pPr lvl="0" eaLnBrk="1" hangingPunct="1"/>
            <a:endParaRPr lang="zh-CN" altLang="zh-CN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7409" name="Rectangle 7"/>
          <p:cNvSpPr>
            <a:spLocks noGrp="1"/>
          </p:cNvSpPr>
          <p:nvPr>
            <p:ph type="sldNum" sz="quarter"/>
          </p:nvPr>
        </p:nvSpPr>
        <p:spPr>
          <a:xfrm>
            <a:off x="3206750" y="8064500"/>
            <a:ext cx="2452688" cy="423863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80842" tIns="40421" rIns="80842" bIns="40421" anchor="b"/>
          <a:p>
            <a:pPr lvl="0" algn="r"/>
            <a:fld id="{9A0DB2DC-4C9A-4742-B13C-FB6460FD3503}" type="slidenum">
              <a:rPr lang="en-US" altLang="zh-CN" sz="1100">
                <a:solidFill>
                  <a:schemeClr val="tx1"/>
                </a:solidFill>
              </a:rPr>
            </a:fld>
            <a:endParaRPr lang="en-US" altLang="zh-CN" sz="1100">
              <a:solidFill>
                <a:schemeClr val="tx1"/>
              </a:solidFill>
            </a:endParaRPr>
          </a:p>
        </p:txBody>
      </p:sp>
      <p:sp>
        <p:nvSpPr>
          <p:cNvPr id="17410" name="Rectangle 2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17575" y="744538"/>
            <a:ext cx="4962525" cy="3722687"/>
          </a:xfrm>
          <a:ln/>
        </p:spPr>
      </p:sp>
      <p:sp>
        <p:nvSpPr>
          <p:cNvPr id="17411" name="Rectangle 3"/>
          <p:cNvSpPr>
            <a:spLocks noGrp="1"/>
          </p:cNvSpPr>
          <p:nvPr>
            <p:ph type="body"/>
          </p:nvPr>
        </p:nvSpPr>
        <p:spPr>
          <a:xfrm>
            <a:off x="754063" y="4032250"/>
            <a:ext cx="4151312" cy="3819525"/>
          </a:xfrm>
          <a:ln/>
        </p:spPr>
        <p:txBody>
          <a:bodyPr wrap="square" lIns="80842" tIns="40421" rIns="80842" bIns="40421" anchor="t"/>
          <a:p>
            <a:pPr lvl="0" eaLnBrk="1" hangingPunct="1"/>
            <a:endParaRPr lang="zh-CN" altLang="zh-C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241" name="Rectangle 7"/>
          <p:cNvSpPr txBox="1">
            <a:spLocks noGrp="1"/>
          </p:cNvSpPr>
          <p:nvPr>
            <p:ph type="sldNum" sz="quarter"/>
          </p:nvPr>
        </p:nvSpPr>
        <p:spPr>
          <a:xfrm>
            <a:off x="3206750" y="8064500"/>
            <a:ext cx="2452688" cy="423863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80842" tIns="40421" rIns="80842" bIns="40421" anchor="b"/>
          <a:p>
            <a:pPr lvl="0" algn="r" defTabSz="808355"/>
            <a:fld id="{9A0DB2DC-4C9A-4742-B13C-FB6460FD3503}" type="slidenum">
              <a:rPr lang="en-US" altLang="zh-CN" sz="1100" dirty="0">
                <a:solidFill>
                  <a:schemeClr val="tx1"/>
                </a:solidFill>
              </a:rPr>
            </a:fld>
            <a:endParaRPr lang="en-US" altLang="zh-CN" sz="1100" dirty="0">
              <a:solidFill>
                <a:schemeClr val="tx1"/>
              </a:solidFill>
            </a:endParaRPr>
          </a:p>
        </p:txBody>
      </p:sp>
      <p:sp>
        <p:nvSpPr>
          <p:cNvPr id="10242" name="Rectangle 2"/>
          <p:cNvSpPr>
            <a:spLocks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/>
          <p:cNvSpPr>
            <a:spLocks noGrp="1"/>
          </p:cNvSpPr>
          <p:nvPr>
            <p:ph type="body"/>
          </p:nvPr>
        </p:nvSpPr>
        <p:spPr>
          <a:xfrm>
            <a:off x="754063" y="4032250"/>
            <a:ext cx="4151312" cy="3819525"/>
          </a:xfrm>
          <a:ln/>
        </p:spPr>
        <p:txBody>
          <a:bodyPr wrap="square" lIns="80842" tIns="40421" rIns="80842" bIns="40421" anchor="t"/>
          <a:p>
            <a:pPr lvl="0" eaLnBrk="1" hangingPunct="1"/>
            <a:endParaRPr lang="zh-CN" altLang="zh-CN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9457" name="Rectangle 7"/>
          <p:cNvSpPr>
            <a:spLocks noGrp="1"/>
          </p:cNvSpPr>
          <p:nvPr>
            <p:ph type="sldNum" sz="quarter"/>
          </p:nvPr>
        </p:nvSpPr>
        <p:spPr>
          <a:xfrm>
            <a:off x="3206750" y="8064500"/>
            <a:ext cx="2452688" cy="423863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80842" tIns="40421" rIns="80842" bIns="40421" anchor="b"/>
          <a:p>
            <a:pPr lvl="0" algn="r"/>
            <a:fld id="{9A0DB2DC-4C9A-4742-B13C-FB6460FD3503}" type="slidenum">
              <a:rPr lang="en-US" altLang="zh-CN" sz="1100">
                <a:solidFill>
                  <a:schemeClr val="tx1"/>
                </a:solidFill>
              </a:rPr>
            </a:fld>
            <a:endParaRPr lang="en-US" altLang="zh-CN" sz="1100">
              <a:solidFill>
                <a:schemeClr val="tx1"/>
              </a:solidFill>
            </a:endParaRPr>
          </a:p>
        </p:txBody>
      </p:sp>
      <p:sp>
        <p:nvSpPr>
          <p:cNvPr id="19458" name="Rectangle 2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17575" y="744538"/>
            <a:ext cx="4962525" cy="3722687"/>
          </a:xfrm>
          <a:ln/>
        </p:spPr>
      </p:sp>
      <p:sp>
        <p:nvSpPr>
          <p:cNvPr id="19459" name="Rectangle 3"/>
          <p:cNvSpPr>
            <a:spLocks noGrp="1"/>
          </p:cNvSpPr>
          <p:nvPr>
            <p:ph type="body"/>
          </p:nvPr>
        </p:nvSpPr>
        <p:spPr>
          <a:xfrm>
            <a:off x="754063" y="4032250"/>
            <a:ext cx="4151312" cy="3819525"/>
          </a:xfrm>
          <a:ln/>
        </p:spPr>
        <p:txBody>
          <a:bodyPr wrap="square" lIns="80842" tIns="40421" rIns="80842" bIns="40421" anchor="t"/>
          <a:p>
            <a:pPr lvl="0" eaLnBrk="1" hangingPunct="1"/>
            <a:endParaRPr lang="zh-CN" altLang="zh-CN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1505" name="Rectangle 7"/>
          <p:cNvSpPr>
            <a:spLocks noGrp="1"/>
          </p:cNvSpPr>
          <p:nvPr>
            <p:ph type="sldNum" sz="quarter"/>
          </p:nvPr>
        </p:nvSpPr>
        <p:spPr>
          <a:xfrm>
            <a:off x="3206750" y="8064500"/>
            <a:ext cx="2452688" cy="423863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80842" tIns="40421" rIns="80842" bIns="40421" anchor="b"/>
          <a:p>
            <a:pPr lvl="0" algn="r"/>
            <a:fld id="{9A0DB2DC-4C9A-4742-B13C-FB6460FD3503}" type="slidenum">
              <a:rPr lang="en-US" altLang="zh-CN" sz="1100">
                <a:solidFill>
                  <a:schemeClr val="tx1"/>
                </a:solidFill>
              </a:rPr>
            </a:fld>
            <a:endParaRPr lang="en-US" altLang="zh-CN" sz="1100">
              <a:solidFill>
                <a:schemeClr val="tx1"/>
              </a:solidFill>
            </a:endParaRPr>
          </a:p>
        </p:txBody>
      </p:sp>
      <p:sp>
        <p:nvSpPr>
          <p:cNvPr id="21506" name="Rectangle 2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17575" y="744538"/>
            <a:ext cx="4962525" cy="3722687"/>
          </a:xfrm>
          <a:ln/>
        </p:spPr>
      </p:sp>
      <p:sp>
        <p:nvSpPr>
          <p:cNvPr id="21507" name="Rectangle 3"/>
          <p:cNvSpPr>
            <a:spLocks noGrp="1"/>
          </p:cNvSpPr>
          <p:nvPr>
            <p:ph type="body"/>
          </p:nvPr>
        </p:nvSpPr>
        <p:spPr>
          <a:xfrm>
            <a:off x="754063" y="4032250"/>
            <a:ext cx="4151312" cy="3819525"/>
          </a:xfrm>
          <a:ln/>
        </p:spPr>
        <p:txBody>
          <a:bodyPr wrap="square" lIns="80842" tIns="40421" rIns="80842" bIns="40421" anchor="t"/>
          <a:p>
            <a:pPr lvl="0" eaLnBrk="1" hangingPunct="1"/>
            <a:endParaRPr lang="zh-CN" altLang="zh-CN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3553" name="Rectangle 7"/>
          <p:cNvSpPr>
            <a:spLocks noGrp="1"/>
          </p:cNvSpPr>
          <p:nvPr>
            <p:ph type="sldNum" sz="quarter"/>
          </p:nvPr>
        </p:nvSpPr>
        <p:spPr>
          <a:xfrm>
            <a:off x="3206750" y="8064500"/>
            <a:ext cx="2452688" cy="423863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80842" tIns="40421" rIns="80842" bIns="40421" anchor="b"/>
          <a:p>
            <a:pPr lvl="0" algn="r"/>
            <a:fld id="{9A0DB2DC-4C9A-4742-B13C-FB6460FD3503}" type="slidenum">
              <a:rPr lang="en-US" altLang="zh-CN" sz="1100">
                <a:solidFill>
                  <a:schemeClr val="tx1"/>
                </a:solidFill>
              </a:rPr>
            </a:fld>
            <a:endParaRPr lang="en-US" altLang="zh-CN" sz="1100">
              <a:solidFill>
                <a:schemeClr val="tx1"/>
              </a:solidFill>
            </a:endParaRPr>
          </a:p>
        </p:txBody>
      </p:sp>
      <p:sp>
        <p:nvSpPr>
          <p:cNvPr id="23554" name="Rectangle 2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17575" y="744538"/>
            <a:ext cx="4962525" cy="3722687"/>
          </a:xfrm>
          <a:ln/>
        </p:spPr>
      </p:sp>
      <p:sp>
        <p:nvSpPr>
          <p:cNvPr id="23555" name="Rectangle 3"/>
          <p:cNvSpPr>
            <a:spLocks noGrp="1"/>
          </p:cNvSpPr>
          <p:nvPr>
            <p:ph type="body"/>
          </p:nvPr>
        </p:nvSpPr>
        <p:spPr>
          <a:xfrm>
            <a:off x="754063" y="4032250"/>
            <a:ext cx="4151312" cy="3819525"/>
          </a:xfrm>
          <a:ln/>
        </p:spPr>
        <p:txBody>
          <a:bodyPr wrap="square" lIns="80842" tIns="40421" rIns="80842" bIns="40421" anchor="t"/>
          <a:p>
            <a:pPr lvl="0" eaLnBrk="1" hangingPunct="1"/>
            <a:endParaRPr lang="zh-CN" altLang="zh-CN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5601" name="Rectangle 7"/>
          <p:cNvSpPr>
            <a:spLocks noGrp="1"/>
          </p:cNvSpPr>
          <p:nvPr>
            <p:ph type="sldNum" sz="quarter"/>
          </p:nvPr>
        </p:nvSpPr>
        <p:spPr>
          <a:xfrm>
            <a:off x="3206750" y="8064500"/>
            <a:ext cx="2452688" cy="423863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80842" tIns="40421" rIns="80842" bIns="40421" anchor="b"/>
          <a:p>
            <a:pPr lvl="0" algn="r"/>
            <a:fld id="{9A0DB2DC-4C9A-4742-B13C-FB6460FD3503}" type="slidenum">
              <a:rPr lang="en-US" altLang="zh-CN" sz="1100">
                <a:solidFill>
                  <a:schemeClr val="tx1"/>
                </a:solidFill>
              </a:rPr>
            </a:fld>
            <a:endParaRPr lang="en-US" altLang="zh-CN" sz="1100">
              <a:solidFill>
                <a:schemeClr val="tx1"/>
              </a:solidFill>
            </a:endParaRPr>
          </a:p>
        </p:txBody>
      </p:sp>
      <p:sp>
        <p:nvSpPr>
          <p:cNvPr id="25602" name="Rectangle 2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17575" y="744538"/>
            <a:ext cx="4962525" cy="3722687"/>
          </a:xfrm>
          <a:ln/>
        </p:spPr>
      </p:sp>
      <p:sp>
        <p:nvSpPr>
          <p:cNvPr id="25603" name="Rectangle 3"/>
          <p:cNvSpPr>
            <a:spLocks noGrp="1"/>
          </p:cNvSpPr>
          <p:nvPr>
            <p:ph type="body"/>
          </p:nvPr>
        </p:nvSpPr>
        <p:spPr>
          <a:xfrm>
            <a:off x="754063" y="4032250"/>
            <a:ext cx="4151312" cy="3819525"/>
          </a:xfrm>
          <a:ln/>
        </p:spPr>
        <p:txBody>
          <a:bodyPr wrap="square" lIns="80842" tIns="40421" rIns="80842" bIns="40421" anchor="t"/>
          <a:p>
            <a:pPr lvl="0" eaLnBrk="1" hangingPunct="1"/>
            <a:endParaRPr lang="zh-CN" altLang="zh-CN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7649" name="Rectangle 7"/>
          <p:cNvSpPr>
            <a:spLocks noGrp="1"/>
          </p:cNvSpPr>
          <p:nvPr>
            <p:ph type="sldNum" sz="quarter"/>
          </p:nvPr>
        </p:nvSpPr>
        <p:spPr>
          <a:xfrm>
            <a:off x="3206750" y="8064500"/>
            <a:ext cx="2452688" cy="423863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80842" tIns="40421" rIns="80842" bIns="40421" anchor="b"/>
          <a:p>
            <a:pPr lvl="0" algn="r"/>
            <a:fld id="{9A0DB2DC-4C9A-4742-B13C-FB6460FD3503}" type="slidenum">
              <a:rPr lang="en-US" altLang="zh-CN" sz="1100">
                <a:solidFill>
                  <a:schemeClr val="tx1"/>
                </a:solidFill>
              </a:rPr>
            </a:fld>
            <a:endParaRPr lang="en-US" altLang="zh-CN" sz="1100">
              <a:solidFill>
                <a:schemeClr val="tx1"/>
              </a:solidFill>
            </a:endParaRPr>
          </a:p>
        </p:txBody>
      </p:sp>
      <p:sp>
        <p:nvSpPr>
          <p:cNvPr id="27650" name="Rectangle 2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17575" y="744538"/>
            <a:ext cx="4962525" cy="3722687"/>
          </a:xfrm>
          <a:ln/>
        </p:spPr>
      </p:sp>
      <p:sp>
        <p:nvSpPr>
          <p:cNvPr id="27651" name="Rectangle 3"/>
          <p:cNvSpPr>
            <a:spLocks noGrp="1"/>
          </p:cNvSpPr>
          <p:nvPr>
            <p:ph type="body"/>
          </p:nvPr>
        </p:nvSpPr>
        <p:spPr>
          <a:xfrm>
            <a:off x="754063" y="4032250"/>
            <a:ext cx="4151312" cy="3819525"/>
          </a:xfrm>
          <a:ln/>
        </p:spPr>
        <p:txBody>
          <a:bodyPr wrap="square" lIns="80842" tIns="40421" rIns="80842" bIns="40421" anchor="t"/>
          <a:p>
            <a:pPr lvl="0" eaLnBrk="1" hangingPunct="1"/>
            <a:endParaRPr lang="zh-CN" altLang="zh-CN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9697" name="Rectangle 7"/>
          <p:cNvSpPr>
            <a:spLocks noGrp="1"/>
          </p:cNvSpPr>
          <p:nvPr>
            <p:ph type="sldNum" sz="quarter"/>
          </p:nvPr>
        </p:nvSpPr>
        <p:spPr>
          <a:xfrm>
            <a:off x="3206750" y="8064500"/>
            <a:ext cx="2452688" cy="423863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80842" tIns="40421" rIns="80842" bIns="40421" anchor="b"/>
          <a:p>
            <a:pPr lvl="0" algn="r"/>
            <a:fld id="{9A0DB2DC-4C9A-4742-B13C-FB6460FD3503}" type="slidenum">
              <a:rPr lang="en-US" altLang="zh-CN" sz="1100">
                <a:solidFill>
                  <a:schemeClr val="tx1"/>
                </a:solidFill>
              </a:rPr>
            </a:fld>
            <a:endParaRPr lang="en-US" altLang="zh-CN" sz="1100">
              <a:solidFill>
                <a:schemeClr val="tx1"/>
              </a:solidFill>
            </a:endParaRPr>
          </a:p>
        </p:txBody>
      </p:sp>
      <p:sp>
        <p:nvSpPr>
          <p:cNvPr id="29698" name="Rectangle 2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17575" y="744538"/>
            <a:ext cx="4962525" cy="3722687"/>
          </a:xfrm>
          <a:ln/>
        </p:spPr>
      </p:sp>
      <p:sp>
        <p:nvSpPr>
          <p:cNvPr id="29699" name="Rectangle 3"/>
          <p:cNvSpPr>
            <a:spLocks noGrp="1"/>
          </p:cNvSpPr>
          <p:nvPr>
            <p:ph type="body"/>
          </p:nvPr>
        </p:nvSpPr>
        <p:spPr>
          <a:xfrm>
            <a:off x="754063" y="4032250"/>
            <a:ext cx="4151312" cy="3819525"/>
          </a:xfrm>
          <a:ln/>
        </p:spPr>
        <p:txBody>
          <a:bodyPr wrap="square" lIns="80842" tIns="40421" rIns="80842" bIns="40421" anchor="t"/>
          <a:p>
            <a:pPr lvl="0" eaLnBrk="1" hangingPunct="1"/>
            <a:endParaRPr lang="zh-CN" altLang="zh-CN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2769" name="Rectangle 7"/>
          <p:cNvSpPr>
            <a:spLocks noGrp="1"/>
          </p:cNvSpPr>
          <p:nvPr>
            <p:ph type="sldNum" sz="quarter"/>
          </p:nvPr>
        </p:nvSpPr>
        <p:spPr>
          <a:xfrm>
            <a:off x="3206750" y="8064500"/>
            <a:ext cx="2452688" cy="423863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80842" tIns="40421" rIns="80842" bIns="40421" anchor="b"/>
          <a:p>
            <a:pPr lvl="0" algn="r"/>
            <a:fld id="{9A0DB2DC-4C9A-4742-B13C-FB6460FD3503}" type="slidenum">
              <a:rPr lang="en-US" altLang="zh-CN" sz="1100">
                <a:solidFill>
                  <a:schemeClr val="tx1"/>
                </a:solidFill>
              </a:rPr>
            </a:fld>
            <a:endParaRPr lang="en-US" altLang="zh-CN" sz="1100">
              <a:solidFill>
                <a:schemeClr val="tx1"/>
              </a:solidFill>
            </a:endParaRPr>
          </a:p>
        </p:txBody>
      </p:sp>
      <p:sp>
        <p:nvSpPr>
          <p:cNvPr id="32770" name="Rectangle 2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17575" y="744538"/>
            <a:ext cx="4962525" cy="3722687"/>
          </a:xfrm>
          <a:ln/>
        </p:spPr>
      </p:sp>
      <p:sp>
        <p:nvSpPr>
          <p:cNvPr id="32771" name="Rectangle 3"/>
          <p:cNvSpPr>
            <a:spLocks noGrp="1"/>
          </p:cNvSpPr>
          <p:nvPr>
            <p:ph type="body"/>
          </p:nvPr>
        </p:nvSpPr>
        <p:spPr>
          <a:xfrm>
            <a:off x="754063" y="4032250"/>
            <a:ext cx="4151312" cy="3819525"/>
          </a:xfrm>
          <a:ln/>
        </p:spPr>
        <p:txBody>
          <a:bodyPr wrap="square" lIns="80842" tIns="40421" rIns="80842" bIns="40421" anchor="t"/>
          <a:p>
            <a:pPr lvl="0" eaLnBrk="1" hangingPunct="1"/>
            <a:endParaRPr lang="zh-CN" altLang="zh-CN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4817" name="Rectangle 7"/>
          <p:cNvSpPr>
            <a:spLocks noGrp="1"/>
          </p:cNvSpPr>
          <p:nvPr>
            <p:ph type="sldNum" sz="quarter"/>
          </p:nvPr>
        </p:nvSpPr>
        <p:spPr>
          <a:xfrm>
            <a:off x="3206750" y="8064500"/>
            <a:ext cx="2452688" cy="423863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80842" tIns="40421" rIns="80842" bIns="40421" anchor="b"/>
          <a:p>
            <a:pPr lvl="0" algn="r"/>
            <a:fld id="{9A0DB2DC-4C9A-4742-B13C-FB6460FD3503}" type="slidenum">
              <a:rPr lang="en-US" altLang="zh-CN" sz="1100">
                <a:solidFill>
                  <a:schemeClr val="tx1"/>
                </a:solidFill>
              </a:rPr>
            </a:fld>
            <a:endParaRPr lang="en-US" altLang="zh-CN" sz="1100">
              <a:solidFill>
                <a:schemeClr val="tx1"/>
              </a:solidFill>
            </a:endParaRPr>
          </a:p>
        </p:txBody>
      </p:sp>
      <p:sp>
        <p:nvSpPr>
          <p:cNvPr id="34818" name="Rectangle 2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17575" y="744538"/>
            <a:ext cx="4962525" cy="3722687"/>
          </a:xfrm>
          <a:ln/>
        </p:spPr>
      </p:sp>
      <p:sp>
        <p:nvSpPr>
          <p:cNvPr id="34819" name="Rectangle 3"/>
          <p:cNvSpPr>
            <a:spLocks noGrp="1"/>
          </p:cNvSpPr>
          <p:nvPr>
            <p:ph type="body"/>
          </p:nvPr>
        </p:nvSpPr>
        <p:spPr>
          <a:xfrm>
            <a:off x="754063" y="4032250"/>
            <a:ext cx="4151312" cy="3819525"/>
          </a:xfrm>
          <a:ln/>
        </p:spPr>
        <p:txBody>
          <a:bodyPr wrap="square" lIns="80842" tIns="40421" rIns="80842" bIns="40421" anchor="t"/>
          <a:p>
            <a:pPr lvl="0" eaLnBrk="1" hangingPunct="1"/>
            <a:endParaRPr lang="zh-CN" altLang="zh-CN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6865" name="Rectangle 7"/>
          <p:cNvSpPr>
            <a:spLocks noGrp="1"/>
          </p:cNvSpPr>
          <p:nvPr>
            <p:ph type="sldNum" sz="quarter"/>
          </p:nvPr>
        </p:nvSpPr>
        <p:spPr>
          <a:xfrm>
            <a:off x="3206750" y="8064500"/>
            <a:ext cx="2452688" cy="423863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80842" tIns="40421" rIns="80842" bIns="40421" anchor="b"/>
          <a:p>
            <a:pPr lvl="0" algn="r"/>
            <a:fld id="{9A0DB2DC-4C9A-4742-B13C-FB6460FD3503}" type="slidenum">
              <a:rPr lang="en-US" altLang="zh-CN" sz="1100">
                <a:solidFill>
                  <a:schemeClr val="tx1"/>
                </a:solidFill>
              </a:rPr>
            </a:fld>
            <a:endParaRPr lang="en-US" altLang="zh-CN" sz="1100">
              <a:solidFill>
                <a:schemeClr val="tx1"/>
              </a:solidFill>
            </a:endParaRPr>
          </a:p>
        </p:txBody>
      </p:sp>
      <p:sp>
        <p:nvSpPr>
          <p:cNvPr id="36866" name="Rectangle 2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17575" y="744538"/>
            <a:ext cx="4962525" cy="3722687"/>
          </a:xfrm>
          <a:ln/>
        </p:spPr>
      </p:sp>
      <p:sp>
        <p:nvSpPr>
          <p:cNvPr id="36867" name="Rectangle 3"/>
          <p:cNvSpPr>
            <a:spLocks noGrp="1"/>
          </p:cNvSpPr>
          <p:nvPr>
            <p:ph type="body"/>
          </p:nvPr>
        </p:nvSpPr>
        <p:spPr>
          <a:xfrm>
            <a:off x="754063" y="4032250"/>
            <a:ext cx="4151312" cy="3819525"/>
          </a:xfrm>
          <a:ln/>
        </p:spPr>
        <p:txBody>
          <a:bodyPr wrap="square" lIns="80842" tIns="40421" rIns="80842" bIns="40421" anchor="t"/>
          <a:p>
            <a:pPr lvl="0" eaLnBrk="1" hangingPunct="1"/>
            <a:endParaRPr lang="zh-CN" altLang="zh-CN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E2CDB4F-1C4B-4142-8832-30149A6D357C}" type="slidenum">
              <a:rPr lang="en-US" altLang="zh-CN"/>
            </a:fld>
            <a:endParaRPr lang="en-US" altLang="zh-CN"/>
          </a:p>
        </p:txBody>
      </p:sp>
      <p:sp>
        <p:nvSpPr>
          <p:cNvPr id="296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296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zh-CN" altLang="zh-CN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963C9B19-FCD6-8443-A307-565A3F264511}" type="slidenum">
              <a:rPr lang="en-US" altLang="zh-CN"/>
            </a:fld>
            <a:endParaRPr lang="en-US" altLang="zh-CN"/>
          </a:p>
        </p:txBody>
      </p:sp>
      <p:sp>
        <p:nvSpPr>
          <p:cNvPr id="268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268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70E69DD-6815-334D-A1EF-52C979209B8F}" type="slidenum">
              <a:rPr lang="en-US" altLang="zh-CN"/>
            </a:fld>
            <a:endParaRPr lang="en-US" altLang="zh-CN"/>
          </a:p>
        </p:txBody>
      </p:sp>
      <p:sp>
        <p:nvSpPr>
          <p:cNvPr id="2979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2979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zh-CN" altLang="zh-CN" smtClean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83D8D5D-0CA3-C447-9A96-A86B96F0E2C4}" type="slidenum">
              <a:rPr lang="en-US" altLang="zh-CN"/>
            </a:fld>
            <a:endParaRPr lang="en-US" altLang="zh-CN"/>
          </a:p>
        </p:txBody>
      </p:sp>
      <p:sp>
        <p:nvSpPr>
          <p:cNvPr id="2990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2990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zh-CN" altLang="zh-CN" smtClean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8913" name="Rectangle 7"/>
          <p:cNvSpPr>
            <a:spLocks noGrp="1"/>
          </p:cNvSpPr>
          <p:nvPr>
            <p:ph type="sldNum" sz="quarter"/>
          </p:nvPr>
        </p:nvSpPr>
        <p:spPr>
          <a:xfrm>
            <a:off x="3206750" y="8064500"/>
            <a:ext cx="2452688" cy="423863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80842" tIns="40421" rIns="80842" bIns="40421" anchor="b"/>
          <a:p>
            <a:pPr lvl="0" algn="r"/>
            <a:fld id="{9A0DB2DC-4C9A-4742-B13C-FB6460FD3503}" type="slidenum">
              <a:rPr lang="en-US" altLang="zh-CN" sz="1100">
                <a:solidFill>
                  <a:schemeClr val="tx1"/>
                </a:solidFill>
              </a:rPr>
            </a:fld>
            <a:endParaRPr lang="en-US" altLang="zh-CN" sz="1100">
              <a:solidFill>
                <a:schemeClr val="tx1"/>
              </a:solidFill>
            </a:endParaRPr>
          </a:p>
        </p:txBody>
      </p:sp>
      <p:sp>
        <p:nvSpPr>
          <p:cNvPr id="38914" name="Rectangle 2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17575" y="744538"/>
            <a:ext cx="4962525" cy="3722687"/>
          </a:xfrm>
          <a:ln/>
        </p:spPr>
      </p:sp>
      <p:sp>
        <p:nvSpPr>
          <p:cNvPr id="38915" name="Rectangle 3"/>
          <p:cNvSpPr>
            <a:spLocks noGrp="1"/>
          </p:cNvSpPr>
          <p:nvPr>
            <p:ph type="body"/>
          </p:nvPr>
        </p:nvSpPr>
        <p:spPr>
          <a:xfrm>
            <a:off x="754063" y="4032250"/>
            <a:ext cx="4151312" cy="3819525"/>
          </a:xfrm>
          <a:ln/>
        </p:spPr>
        <p:txBody>
          <a:bodyPr wrap="square" lIns="80842" tIns="40421" rIns="80842" bIns="40421" anchor="t"/>
          <a:p>
            <a:pPr lvl="0" eaLnBrk="1" hangingPunct="1"/>
            <a:endParaRPr lang="zh-CN" altLang="zh-CN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4033" name="Rectangle 7"/>
          <p:cNvSpPr>
            <a:spLocks noGrp="1"/>
          </p:cNvSpPr>
          <p:nvPr>
            <p:ph type="sldNum" sz="quarter"/>
          </p:nvPr>
        </p:nvSpPr>
        <p:spPr>
          <a:xfrm>
            <a:off x="3206750" y="8064500"/>
            <a:ext cx="2452688" cy="423863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80842" tIns="40421" rIns="80842" bIns="40421" anchor="b"/>
          <a:p>
            <a:pPr lvl="0" algn="r"/>
            <a:fld id="{9A0DB2DC-4C9A-4742-B13C-FB6460FD3503}" type="slidenum">
              <a:rPr lang="en-US" altLang="zh-CN" sz="1100">
                <a:solidFill>
                  <a:schemeClr val="tx1"/>
                </a:solidFill>
              </a:rPr>
            </a:fld>
            <a:endParaRPr lang="en-US" altLang="zh-CN" sz="1100">
              <a:solidFill>
                <a:schemeClr val="tx1"/>
              </a:solidFill>
            </a:endParaRPr>
          </a:p>
        </p:txBody>
      </p:sp>
      <p:sp>
        <p:nvSpPr>
          <p:cNvPr id="44034" name="Rectangle 2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17575" y="744538"/>
            <a:ext cx="4962525" cy="3722687"/>
          </a:xfrm>
          <a:ln/>
        </p:spPr>
      </p:sp>
      <p:sp>
        <p:nvSpPr>
          <p:cNvPr id="44035" name="Rectangle 3"/>
          <p:cNvSpPr>
            <a:spLocks noGrp="1"/>
          </p:cNvSpPr>
          <p:nvPr>
            <p:ph type="body"/>
          </p:nvPr>
        </p:nvSpPr>
        <p:spPr>
          <a:xfrm>
            <a:off x="754063" y="4032250"/>
            <a:ext cx="4151312" cy="3819525"/>
          </a:xfrm>
          <a:ln/>
        </p:spPr>
        <p:txBody>
          <a:bodyPr wrap="square" lIns="80842" tIns="40421" rIns="80842" bIns="40421" anchor="t"/>
          <a:p>
            <a:pPr lvl="0" eaLnBrk="1" hangingPunct="1"/>
            <a:endParaRPr lang="zh-CN" altLang="zh-CN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6081" name="Rectangle 7"/>
          <p:cNvSpPr>
            <a:spLocks noGrp="1"/>
          </p:cNvSpPr>
          <p:nvPr>
            <p:ph type="sldNum" sz="quarter"/>
          </p:nvPr>
        </p:nvSpPr>
        <p:spPr>
          <a:xfrm>
            <a:off x="3206750" y="8064500"/>
            <a:ext cx="2452688" cy="423863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80842" tIns="40421" rIns="80842" bIns="40421" anchor="b"/>
          <a:p>
            <a:pPr lvl="0" algn="r"/>
            <a:fld id="{9A0DB2DC-4C9A-4742-B13C-FB6460FD3503}" type="slidenum">
              <a:rPr lang="en-US" altLang="zh-CN" sz="1100">
                <a:solidFill>
                  <a:schemeClr val="tx1"/>
                </a:solidFill>
              </a:rPr>
            </a:fld>
            <a:endParaRPr lang="en-US" altLang="zh-CN" sz="1100">
              <a:solidFill>
                <a:schemeClr val="tx1"/>
              </a:solidFill>
            </a:endParaRPr>
          </a:p>
        </p:txBody>
      </p:sp>
      <p:sp>
        <p:nvSpPr>
          <p:cNvPr id="46082" name="Rectangle 2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17575" y="744538"/>
            <a:ext cx="4962525" cy="3722687"/>
          </a:xfrm>
          <a:ln/>
        </p:spPr>
      </p:sp>
      <p:sp>
        <p:nvSpPr>
          <p:cNvPr id="46083" name="Rectangle 3"/>
          <p:cNvSpPr>
            <a:spLocks noGrp="1"/>
          </p:cNvSpPr>
          <p:nvPr>
            <p:ph type="body"/>
          </p:nvPr>
        </p:nvSpPr>
        <p:spPr>
          <a:xfrm>
            <a:off x="754063" y="4032250"/>
            <a:ext cx="4151312" cy="3819525"/>
          </a:xfrm>
          <a:ln/>
        </p:spPr>
        <p:txBody>
          <a:bodyPr wrap="square" lIns="80842" tIns="40421" rIns="80842" bIns="40421" anchor="t"/>
          <a:p>
            <a:pPr lvl="0" eaLnBrk="1" hangingPunct="1"/>
            <a:endParaRPr lang="zh-CN" altLang="zh-CN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8129" name="Rectangle 7"/>
          <p:cNvSpPr>
            <a:spLocks noGrp="1"/>
          </p:cNvSpPr>
          <p:nvPr>
            <p:ph type="sldNum" sz="quarter"/>
          </p:nvPr>
        </p:nvSpPr>
        <p:spPr>
          <a:xfrm>
            <a:off x="3206750" y="8064500"/>
            <a:ext cx="2452688" cy="423863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80842" tIns="40421" rIns="80842" bIns="40421" anchor="b"/>
          <a:p>
            <a:pPr lvl="0" algn="r"/>
            <a:fld id="{9A0DB2DC-4C9A-4742-B13C-FB6460FD3503}" type="slidenum">
              <a:rPr lang="en-US" altLang="zh-CN" sz="1100">
                <a:solidFill>
                  <a:schemeClr val="tx1"/>
                </a:solidFill>
              </a:rPr>
            </a:fld>
            <a:endParaRPr lang="en-US" altLang="zh-CN" sz="1100">
              <a:solidFill>
                <a:schemeClr val="tx1"/>
              </a:solidFill>
            </a:endParaRPr>
          </a:p>
        </p:txBody>
      </p:sp>
      <p:sp>
        <p:nvSpPr>
          <p:cNvPr id="48130" name="Rectangle 2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17575" y="744538"/>
            <a:ext cx="4962525" cy="3722687"/>
          </a:xfrm>
          <a:ln/>
        </p:spPr>
      </p:sp>
      <p:sp>
        <p:nvSpPr>
          <p:cNvPr id="48131" name="Rectangle 3"/>
          <p:cNvSpPr>
            <a:spLocks noGrp="1"/>
          </p:cNvSpPr>
          <p:nvPr>
            <p:ph type="body"/>
          </p:nvPr>
        </p:nvSpPr>
        <p:spPr>
          <a:xfrm>
            <a:off x="754063" y="4032250"/>
            <a:ext cx="4151312" cy="3819525"/>
          </a:xfrm>
          <a:ln/>
        </p:spPr>
        <p:txBody>
          <a:bodyPr wrap="square" lIns="80842" tIns="40421" rIns="80842" bIns="40421" anchor="t"/>
          <a:p>
            <a:pPr lvl="0" eaLnBrk="1" hangingPunct="1"/>
            <a:endParaRPr lang="zh-CN" altLang="zh-CN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0177" name="Rectangle 7"/>
          <p:cNvSpPr>
            <a:spLocks noGrp="1"/>
          </p:cNvSpPr>
          <p:nvPr>
            <p:ph type="sldNum" sz="quarter"/>
          </p:nvPr>
        </p:nvSpPr>
        <p:spPr>
          <a:xfrm>
            <a:off x="3206750" y="8064500"/>
            <a:ext cx="2452688" cy="423863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80842" tIns="40421" rIns="80842" bIns="40421" anchor="b"/>
          <a:p>
            <a:pPr lvl="0" algn="r"/>
            <a:fld id="{9A0DB2DC-4C9A-4742-B13C-FB6460FD3503}" type="slidenum">
              <a:rPr lang="en-US" altLang="zh-CN" sz="1100">
                <a:solidFill>
                  <a:schemeClr val="tx1"/>
                </a:solidFill>
              </a:rPr>
            </a:fld>
            <a:endParaRPr lang="en-US" altLang="zh-CN" sz="1100">
              <a:solidFill>
                <a:schemeClr val="tx1"/>
              </a:solidFill>
            </a:endParaRPr>
          </a:p>
        </p:txBody>
      </p:sp>
      <p:sp>
        <p:nvSpPr>
          <p:cNvPr id="50178" name="Rectangle 2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17575" y="744538"/>
            <a:ext cx="4962525" cy="3722687"/>
          </a:xfrm>
          <a:ln/>
        </p:spPr>
      </p:sp>
      <p:sp>
        <p:nvSpPr>
          <p:cNvPr id="50179" name="Rectangle 3"/>
          <p:cNvSpPr>
            <a:spLocks noGrp="1"/>
          </p:cNvSpPr>
          <p:nvPr>
            <p:ph type="body"/>
          </p:nvPr>
        </p:nvSpPr>
        <p:spPr>
          <a:xfrm>
            <a:off x="754063" y="4032250"/>
            <a:ext cx="4151312" cy="3819525"/>
          </a:xfrm>
          <a:ln/>
        </p:spPr>
        <p:txBody>
          <a:bodyPr wrap="square" lIns="80842" tIns="40421" rIns="80842" bIns="40421" anchor="t"/>
          <a:p>
            <a:pPr lvl="0" eaLnBrk="1" hangingPunct="1"/>
            <a:endParaRPr lang="zh-CN" altLang="zh-CN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2225" name="Rectangle 7"/>
          <p:cNvSpPr>
            <a:spLocks noGrp="1"/>
          </p:cNvSpPr>
          <p:nvPr>
            <p:ph type="sldNum" sz="quarter"/>
          </p:nvPr>
        </p:nvSpPr>
        <p:spPr>
          <a:xfrm>
            <a:off x="3206750" y="8064500"/>
            <a:ext cx="2452688" cy="423863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80842" tIns="40421" rIns="80842" bIns="40421" anchor="b"/>
          <a:p>
            <a:pPr lvl="0" algn="r"/>
            <a:fld id="{9A0DB2DC-4C9A-4742-B13C-FB6460FD3503}" type="slidenum">
              <a:rPr lang="en-US" altLang="zh-CN" sz="1100">
                <a:solidFill>
                  <a:schemeClr val="tx1"/>
                </a:solidFill>
              </a:rPr>
            </a:fld>
            <a:endParaRPr lang="en-US" altLang="zh-CN" sz="1100">
              <a:solidFill>
                <a:schemeClr val="tx1"/>
              </a:solidFill>
            </a:endParaRPr>
          </a:p>
        </p:txBody>
      </p:sp>
      <p:sp>
        <p:nvSpPr>
          <p:cNvPr id="52226" name="Rectangle 2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17575" y="744538"/>
            <a:ext cx="4962525" cy="3722687"/>
          </a:xfrm>
          <a:ln/>
        </p:spPr>
      </p:sp>
      <p:sp>
        <p:nvSpPr>
          <p:cNvPr id="52227" name="Rectangle 3"/>
          <p:cNvSpPr>
            <a:spLocks noGrp="1"/>
          </p:cNvSpPr>
          <p:nvPr>
            <p:ph type="body"/>
          </p:nvPr>
        </p:nvSpPr>
        <p:spPr>
          <a:xfrm>
            <a:off x="754063" y="4032250"/>
            <a:ext cx="4151312" cy="3819525"/>
          </a:xfrm>
          <a:ln/>
        </p:spPr>
        <p:txBody>
          <a:bodyPr wrap="square" lIns="80842" tIns="40421" rIns="80842" bIns="40421" anchor="t"/>
          <a:p>
            <a:pPr lvl="0" eaLnBrk="1" hangingPunct="1"/>
            <a:endParaRPr lang="zh-CN" altLang="zh-CN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4273" name="Rectangle 7"/>
          <p:cNvSpPr>
            <a:spLocks noGrp="1"/>
          </p:cNvSpPr>
          <p:nvPr>
            <p:ph type="sldNum" sz="quarter"/>
          </p:nvPr>
        </p:nvSpPr>
        <p:spPr>
          <a:xfrm>
            <a:off x="3206750" y="8064500"/>
            <a:ext cx="2452688" cy="423863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80842" tIns="40421" rIns="80842" bIns="40421" anchor="b"/>
          <a:p>
            <a:pPr lvl="0" algn="r"/>
            <a:fld id="{9A0DB2DC-4C9A-4742-B13C-FB6460FD3503}" type="slidenum">
              <a:rPr lang="en-US" altLang="zh-CN" sz="1100">
                <a:solidFill>
                  <a:schemeClr val="tx1"/>
                </a:solidFill>
              </a:rPr>
            </a:fld>
            <a:endParaRPr lang="en-US" altLang="zh-CN" sz="1100">
              <a:solidFill>
                <a:schemeClr val="tx1"/>
              </a:solidFill>
            </a:endParaRPr>
          </a:p>
        </p:txBody>
      </p:sp>
      <p:sp>
        <p:nvSpPr>
          <p:cNvPr id="54274" name="Rectangle 2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17575" y="744538"/>
            <a:ext cx="4962525" cy="3722687"/>
          </a:xfrm>
          <a:ln/>
        </p:spPr>
      </p:sp>
      <p:sp>
        <p:nvSpPr>
          <p:cNvPr id="54275" name="Rectangle 3"/>
          <p:cNvSpPr>
            <a:spLocks noGrp="1"/>
          </p:cNvSpPr>
          <p:nvPr>
            <p:ph type="body"/>
          </p:nvPr>
        </p:nvSpPr>
        <p:spPr>
          <a:xfrm>
            <a:off x="754063" y="4032250"/>
            <a:ext cx="4151312" cy="3819525"/>
          </a:xfrm>
          <a:ln/>
        </p:spPr>
        <p:txBody>
          <a:bodyPr wrap="square" lIns="80842" tIns="40421" rIns="80842" bIns="40421" anchor="t"/>
          <a:p>
            <a:pPr lvl="0" eaLnBrk="1" hangingPunct="1"/>
            <a:endParaRPr lang="zh-CN" altLang="zh-CN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6321" name="Rectangle 7"/>
          <p:cNvSpPr>
            <a:spLocks noGrp="1"/>
          </p:cNvSpPr>
          <p:nvPr>
            <p:ph type="sldNum" sz="quarter"/>
          </p:nvPr>
        </p:nvSpPr>
        <p:spPr>
          <a:xfrm>
            <a:off x="3206750" y="8064500"/>
            <a:ext cx="2452688" cy="423863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80842" tIns="40421" rIns="80842" bIns="40421" anchor="b"/>
          <a:p>
            <a:pPr lvl="0" algn="r"/>
            <a:fld id="{9A0DB2DC-4C9A-4742-B13C-FB6460FD3503}" type="slidenum">
              <a:rPr lang="en-US" altLang="zh-CN" sz="1100">
                <a:solidFill>
                  <a:schemeClr val="tx1"/>
                </a:solidFill>
              </a:rPr>
            </a:fld>
            <a:endParaRPr lang="en-US" altLang="zh-CN" sz="1100">
              <a:solidFill>
                <a:schemeClr val="tx1"/>
              </a:solidFill>
            </a:endParaRPr>
          </a:p>
        </p:txBody>
      </p:sp>
      <p:sp>
        <p:nvSpPr>
          <p:cNvPr id="56322" name="Rectangle 2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17575" y="744538"/>
            <a:ext cx="4962525" cy="3722687"/>
          </a:xfrm>
          <a:ln/>
        </p:spPr>
      </p:sp>
      <p:sp>
        <p:nvSpPr>
          <p:cNvPr id="56323" name="Rectangle 3"/>
          <p:cNvSpPr>
            <a:spLocks noGrp="1"/>
          </p:cNvSpPr>
          <p:nvPr>
            <p:ph type="body"/>
          </p:nvPr>
        </p:nvSpPr>
        <p:spPr>
          <a:xfrm>
            <a:off x="754063" y="4032250"/>
            <a:ext cx="4151312" cy="3819525"/>
          </a:xfrm>
          <a:ln/>
        </p:spPr>
        <p:txBody>
          <a:bodyPr wrap="square" lIns="80842" tIns="40421" rIns="80842" bIns="40421" anchor="t"/>
          <a:p>
            <a:pPr lvl="0" eaLnBrk="1" hangingPunct="1"/>
            <a:endParaRPr lang="zh-CN" altLang="zh-CN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3579404C-6072-BA47-82E3-708686FFF88C}" type="slidenum">
              <a:rPr lang="en-US" altLang="zh-CN"/>
            </a:fld>
            <a:endParaRPr lang="en-US" altLang="zh-CN"/>
          </a:p>
        </p:txBody>
      </p:sp>
      <p:sp>
        <p:nvSpPr>
          <p:cNvPr id="269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269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8369" name="Rectangle 7"/>
          <p:cNvSpPr>
            <a:spLocks noGrp="1"/>
          </p:cNvSpPr>
          <p:nvPr>
            <p:ph type="sldNum" sz="quarter"/>
          </p:nvPr>
        </p:nvSpPr>
        <p:spPr>
          <a:xfrm>
            <a:off x="3206750" y="8064500"/>
            <a:ext cx="2452688" cy="423863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80842" tIns="40421" rIns="80842" bIns="40421" anchor="b"/>
          <a:p>
            <a:pPr lvl="0" algn="r"/>
            <a:fld id="{9A0DB2DC-4C9A-4742-B13C-FB6460FD3503}" type="slidenum">
              <a:rPr lang="en-US" altLang="zh-CN" sz="1100">
                <a:solidFill>
                  <a:schemeClr val="tx1"/>
                </a:solidFill>
              </a:rPr>
            </a:fld>
            <a:endParaRPr lang="en-US" altLang="zh-CN" sz="1100">
              <a:solidFill>
                <a:schemeClr val="tx1"/>
              </a:solidFill>
            </a:endParaRPr>
          </a:p>
        </p:txBody>
      </p:sp>
      <p:sp>
        <p:nvSpPr>
          <p:cNvPr id="58370" name="Rectangle 2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17575" y="744538"/>
            <a:ext cx="4962525" cy="3722687"/>
          </a:xfrm>
          <a:ln/>
        </p:spPr>
      </p:sp>
      <p:sp>
        <p:nvSpPr>
          <p:cNvPr id="58371" name="Rectangle 3"/>
          <p:cNvSpPr>
            <a:spLocks noGrp="1"/>
          </p:cNvSpPr>
          <p:nvPr>
            <p:ph type="body"/>
          </p:nvPr>
        </p:nvSpPr>
        <p:spPr>
          <a:xfrm>
            <a:off x="754063" y="4032250"/>
            <a:ext cx="4151312" cy="3819525"/>
          </a:xfrm>
          <a:ln/>
        </p:spPr>
        <p:txBody>
          <a:bodyPr wrap="square" lIns="80842" tIns="40421" rIns="80842" bIns="40421" anchor="t"/>
          <a:p>
            <a:pPr lvl="0" eaLnBrk="1" hangingPunct="1"/>
            <a:endParaRPr lang="zh-CN" altLang="zh-CN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0417" name="Rectangle 7"/>
          <p:cNvSpPr>
            <a:spLocks noGrp="1"/>
          </p:cNvSpPr>
          <p:nvPr>
            <p:ph type="sldNum" sz="quarter"/>
          </p:nvPr>
        </p:nvSpPr>
        <p:spPr>
          <a:xfrm>
            <a:off x="3206750" y="8064500"/>
            <a:ext cx="2452688" cy="423863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80842" tIns="40421" rIns="80842" bIns="40421" anchor="b"/>
          <a:p>
            <a:pPr lvl="0" algn="r"/>
            <a:fld id="{9A0DB2DC-4C9A-4742-B13C-FB6460FD3503}" type="slidenum">
              <a:rPr lang="en-US" altLang="zh-CN" sz="1100">
                <a:solidFill>
                  <a:schemeClr val="tx1"/>
                </a:solidFill>
              </a:rPr>
            </a:fld>
            <a:endParaRPr lang="en-US" altLang="zh-CN" sz="1100">
              <a:solidFill>
                <a:schemeClr val="tx1"/>
              </a:solidFill>
            </a:endParaRPr>
          </a:p>
        </p:txBody>
      </p:sp>
      <p:sp>
        <p:nvSpPr>
          <p:cNvPr id="60418" name="Rectangle 2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17575" y="744538"/>
            <a:ext cx="4962525" cy="3722687"/>
          </a:xfrm>
          <a:ln/>
        </p:spPr>
      </p:sp>
      <p:sp>
        <p:nvSpPr>
          <p:cNvPr id="60419" name="Rectangle 3"/>
          <p:cNvSpPr>
            <a:spLocks noGrp="1"/>
          </p:cNvSpPr>
          <p:nvPr>
            <p:ph type="body"/>
          </p:nvPr>
        </p:nvSpPr>
        <p:spPr>
          <a:xfrm>
            <a:off x="754063" y="4032250"/>
            <a:ext cx="4151312" cy="3819525"/>
          </a:xfrm>
          <a:ln/>
        </p:spPr>
        <p:txBody>
          <a:bodyPr wrap="square" lIns="80842" tIns="40421" rIns="80842" bIns="40421" anchor="t"/>
          <a:p>
            <a:pPr lvl="0" eaLnBrk="1" hangingPunct="1"/>
            <a:endParaRPr lang="zh-CN" altLang="zh-CN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2465" name="Rectangle 7"/>
          <p:cNvSpPr>
            <a:spLocks noGrp="1"/>
          </p:cNvSpPr>
          <p:nvPr>
            <p:ph type="sldNum" sz="quarter"/>
          </p:nvPr>
        </p:nvSpPr>
        <p:spPr>
          <a:xfrm>
            <a:off x="3206750" y="8064500"/>
            <a:ext cx="2452688" cy="423863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80842" tIns="40421" rIns="80842" bIns="40421" anchor="b"/>
          <a:p>
            <a:pPr lvl="0" algn="r"/>
            <a:fld id="{9A0DB2DC-4C9A-4742-B13C-FB6460FD3503}" type="slidenum">
              <a:rPr lang="en-US" altLang="zh-CN" sz="1100">
                <a:solidFill>
                  <a:schemeClr val="tx1"/>
                </a:solidFill>
              </a:rPr>
            </a:fld>
            <a:endParaRPr lang="en-US" altLang="zh-CN" sz="1100">
              <a:solidFill>
                <a:schemeClr val="tx1"/>
              </a:solidFill>
            </a:endParaRPr>
          </a:p>
        </p:txBody>
      </p:sp>
      <p:sp>
        <p:nvSpPr>
          <p:cNvPr id="62466" name="Rectangle 2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17575" y="744538"/>
            <a:ext cx="4962525" cy="3722687"/>
          </a:xfrm>
          <a:ln/>
        </p:spPr>
      </p:sp>
      <p:sp>
        <p:nvSpPr>
          <p:cNvPr id="62467" name="Rectangle 3"/>
          <p:cNvSpPr>
            <a:spLocks noGrp="1"/>
          </p:cNvSpPr>
          <p:nvPr>
            <p:ph type="body"/>
          </p:nvPr>
        </p:nvSpPr>
        <p:spPr>
          <a:xfrm>
            <a:off x="754063" y="4032250"/>
            <a:ext cx="4151312" cy="3819525"/>
          </a:xfrm>
          <a:ln/>
        </p:spPr>
        <p:txBody>
          <a:bodyPr wrap="square" lIns="80842" tIns="40421" rIns="80842" bIns="40421" anchor="t"/>
          <a:p>
            <a:pPr lvl="0" eaLnBrk="1" hangingPunct="1"/>
            <a:endParaRPr lang="zh-CN" altLang="zh-CN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4513" name="Rectangle 7"/>
          <p:cNvSpPr>
            <a:spLocks noGrp="1"/>
          </p:cNvSpPr>
          <p:nvPr>
            <p:ph type="sldNum" sz="quarter"/>
          </p:nvPr>
        </p:nvSpPr>
        <p:spPr>
          <a:xfrm>
            <a:off x="3206750" y="8064500"/>
            <a:ext cx="2452688" cy="423863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80842" tIns="40421" rIns="80842" bIns="40421" anchor="b"/>
          <a:p>
            <a:pPr lvl="0" algn="r"/>
            <a:fld id="{9A0DB2DC-4C9A-4742-B13C-FB6460FD3503}" type="slidenum">
              <a:rPr lang="en-US" altLang="zh-CN" sz="1100">
                <a:solidFill>
                  <a:schemeClr val="tx1"/>
                </a:solidFill>
              </a:rPr>
            </a:fld>
            <a:endParaRPr lang="en-US" altLang="zh-CN" sz="1100">
              <a:solidFill>
                <a:schemeClr val="tx1"/>
              </a:solidFill>
            </a:endParaRPr>
          </a:p>
        </p:txBody>
      </p:sp>
      <p:sp>
        <p:nvSpPr>
          <p:cNvPr id="64514" name="Rectangle 2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17575" y="744538"/>
            <a:ext cx="4962525" cy="3722687"/>
          </a:xfrm>
          <a:ln/>
        </p:spPr>
      </p:sp>
      <p:sp>
        <p:nvSpPr>
          <p:cNvPr id="64515" name="Rectangle 3"/>
          <p:cNvSpPr>
            <a:spLocks noGrp="1"/>
          </p:cNvSpPr>
          <p:nvPr>
            <p:ph type="body"/>
          </p:nvPr>
        </p:nvSpPr>
        <p:spPr>
          <a:xfrm>
            <a:off x="754063" y="4032250"/>
            <a:ext cx="4151312" cy="3819525"/>
          </a:xfrm>
          <a:ln/>
        </p:spPr>
        <p:txBody>
          <a:bodyPr wrap="square" lIns="80842" tIns="40421" rIns="80842" bIns="40421" anchor="t"/>
          <a:p>
            <a:pPr lvl="0" eaLnBrk="1" hangingPunct="1"/>
            <a:endParaRPr lang="zh-CN" altLang="zh-CN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0657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0658" name="备注占位符 2"/>
          <p:cNvSpPr>
            <a:spLocks noGrp="1"/>
          </p:cNvSpPr>
          <p:nvPr>
            <p:ph type="body"/>
          </p:nvPr>
        </p:nvSpPr>
        <p:spPr>
          <a:xfrm>
            <a:off x="754063" y="4032250"/>
            <a:ext cx="4151312" cy="3819525"/>
          </a:xfrm>
          <a:ln/>
        </p:spPr>
        <p:txBody>
          <a:bodyPr wrap="square" lIns="80842" tIns="40421" rIns="80842" bIns="40421" anchor="t"/>
          <a:p>
            <a:pPr lvl="0"/>
            <a:endParaRPr lang="zh-CN" altLang="en-US" dirty="0"/>
          </a:p>
        </p:txBody>
      </p:sp>
      <p:sp>
        <p:nvSpPr>
          <p:cNvPr id="70659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206750" y="8064500"/>
            <a:ext cx="2452688" cy="423863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80842" tIns="40421" rIns="80842" bIns="40421" anchor="b"/>
          <a:p>
            <a:pPr lvl="0" algn="r" defTabSz="808355"/>
            <a:fld id="{9A0DB2DC-4C9A-4742-B13C-FB6460FD3503}" type="slidenum">
              <a:rPr lang="en-US" altLang="zh-CN" sz="1100" dirty="0">
                <a:solidFill>
                  <a:schemeClr val="tx1"/>
                </a:solidFill>
              </a:rPr>
            </a:fld>
            <a:endParaRPr lang="en-US" altLang="zh-CN" sz="11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CF459BA1-B632-B549-B0BC-8D5EF869109D}" type="slidenum">
              <a:rPr lang="en-US" altLang="zh-CN"/>
            </a:fld>
            <a:endParaRPr lang="en-US" altLang="zh-CN"/>
          </a:p>
        </p:txBody>
      </p:sp>
      <p:sp>
        <p:nvSpPr>
          <p:cNvPr id="2703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2703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858BF896-CE69-7B48-9B53-CACBD224D7E0}" type="slidenum">
              <a:rPr lang="en-US" altLang="zh-CN"/>
            </a:fld>
            <a:endParaRPr lang="en-US" altLang="zh-CN"/>
          </a:p>
        </p:txBody>
      </p:sp>
      <p:sp>
        <p:nvSpPr>
          <p:cNvPr id="2713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2713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8D7690BA-9A30-7649-8992-634A76D0FB0D}" type="slidenum">
              <a:rPr lang="en-US" altLang="zh-CN"/>
            </a:fld>
            <a:endParaRPr lang="en-US" altLang="zh-CN"/>
          </a:p>
        </p:txBody>
      </p:sp>
      <p:sp>
        <p:nvSpPr>
          <p:cNvPr id="272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2723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4B847B5A-C285-6249-B6A4-B55760D3AD9D}" type="slidenum">
              <a:rPr lang="en-US" altLang="zh-CN"/>
            </a:fld>
            <a:endParaRPr lang="en-US" altLang="zh-CN"/>
          </a:p>
        </p:txBody>
      </p:sp>
      <p:sp>
        <p:nvSpPr>
          <p:cNvPr id="273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2734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E770198E-ED2B-D54B-BBB8-B7D6F09A5B50}" type="slidenum">
              <a:rPr lang="en-US" altLang="zh-CN"/>
            </a:fld>
            <a:endParaRPr lang="en-US" altLang="zh-CN"/>
          </a:p>
        </p:txBody>
      </p:sp>
      <p:sp>
        <p:nvSpPr>
          <p:cNvPr id="274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2744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fontAlgn="base"/>
            <a:r>
              <a:rPr lang="zh-CN" altLang="en-US" strike="noStrike" noProof="1"/>
              <a:t>单击此处编辑母版副标题样式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61D5B161-9723-4125-895B-0D430B5A343F}" type="datetimeFigureOut">
              <a:rPr kumimoji="1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A5DF9872-C865-4B2B-9417-1B19FD55B6C2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61D5B161-9723-4125-895B-0D430B5A343F}" type="datetimeFigureOut">
              <a:rPr kumimoji="1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A5DF9872-C865-4B2B-9417-1B19FD55B6C2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61D5B161-9723-4125-895B-0D430B5A343F}" type="datetimeFigureOut">
              <a:rPr kumimoji="1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A5DF9872-C865-4B2B-9417-1B19FD55B6C2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1150938" y="214313"/>
            <a:ext cx="7804150" cy="59182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二级</a:t>
            </a:r>
            <a:endParaRPr lang="zh-CN" altLang="en-US" smtClean="0"/>
          </a:p>
          <a:p>
            <a:pPr lvl="2"/>
            <a:r>
              <a:rPr lang="zh-CN" altLang="en-US" smtClean="0"/>
              <a:t>三级</a:t>
            </a:r>
            <a:endParaRPr lang="zh-CN" altLang="en-US" smtClean="0"/>
          </a:p>
          <a:p>
            <a:pPr lvl="3"/>
            <a:r>
              <a:rPr lang="zh-CN" altLang="en-US" smtClean="0"/>
              <a:t>四级</a:t>
            </a:r>
            <a:endParaRPr lang="zh-CN" altLang="en-US" smtClean="0"/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3" name="Rectangle 1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531A577-9F9B-4D4A-8380-2C1B3AEF09BE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pPr fontAlgn="base"/>
            <a:r>
              <a:rPr lang="zh-CN" altLang="en-US" strike="noStrike" noProof="1"/>
              <a:t>单击此处编辑母版副标题样式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61D5B161-9723-4125-895B-0D430B5A343F}" type="datetimeFigureOut">
              <a:rPr kumimoji="1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A5DF9872-C865-4B2B-9417-1B19FD55B6C2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32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61D5B161-9723-4125-895B-0D430B5A343F}" type="datetimeFigureOut">
              <a:rPr kumimoji="1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A5DF9872-C865-4B2B-9417-1B19FD55B6C2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61D5B161-9723-4125-895B-0D430B5A343F}" type="datetimeFigureOut">
              <a:rPr kumimoji="1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A5DF9872-C865-4B2B-9417-1B19FD55B6C2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61D5B161-9723-4125-895B-0D430B5A343F}" type="datetimeFigureOut">
              <a:rPr kumimoji="1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A5DF9872-C865-4B2B-9417-1B19FD55B6C2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61D5B161-9723-4125-895B-0D430B5A343F}" type="datetimeFigureOut">
              <a:rPr kumimoji="1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A5DF9872-C865-4B2B-9417-1B19FD55B6C2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61D5B161-9723-4125-895B-0D430B5A343F}" type="datetimeFigureOut">
              <a:rPr kumimoji="1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A5DF9872-C865-4B2B-9417-1B19FD55B6C2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61D5B161-9723-4125-895B-0D430B5A343F}" type="datetimeFigureOut">
              <a:rPr kumimoji="1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A5DF9872-C865-4B2B-9417-1B19FD55B6C2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vert="horz" wrap="square" lIns="91440" tIns="45720" rIns="91440" bIns="45720" numCol="1" rtlCol="0" anchor="t" anchorCtr="0" compatLnSpc="1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3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61D5B161-9723-4125-895B-0D430B5A343F}" type="datetimeFigureOut">
              <a:rPr kumimoji="1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A5DF9872-C865-4B2B-9417-1B19FD55B6C2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0.xml"/><Relationship Id="rId7" Type="http://schemas.openxmlformats.org/officeDocument/2006/relationships/slideLayout" Target="../slideLayouts/slideLayout19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2" Type="http://schemas.openxmlformats.org/officeDocument/2006/relationships/theme" Target="../theme/theme2.xml"/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027" name="文本占位符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</a:ln>
        </p:spPr>
        <p:txBody>
          <a:bodyPr anchor="t"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indent="-285750"/>
            <a:r>
              <a:rPr lang="zh-CN" altLang="en-US" dirty="0"/>
              <a:t>第二级</a:t>
            </a:r>
            <a:endParaRPr lang="zh-CN" altLang="en-US" dirty="0"/>
          </a:p>
          <a:p>
            <a:pPr lvl="2" indent="-228600"/>
            <a:r>
              <a:rPr lang="zh-CN" altLang="en-US" dirty="0"/>
              <a:t>第三级</a:t>
            </a:r>
            <a:endParaRPr lang="zh-CN" altLang="en-US" dirty="0"/>
          </a:p>
          <a:p>
            <a:pPr lvl="3" indent="-228600"/>
            <a:r>
              <a:rPr lang="zh-CN" altLang="en-US" dirty="0"/>
              <a:t>第四级</a:t>
            </a:r>
            <a:endParaRPr lang="zh-CN" altLang="en-US" dirty="0"/>
          </a:p>
          <a:p>
            <a:pPr lvl="4" indent="-228600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61D5B161-9723-4125-895B-0D430B5A343F}" type="datetimeFigureOut">
              <a:rPr kumimoji="1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A5DF9872-C865-4B2B-9417-1B19FD55B6C2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/>
    </p:spTree>
  </p:cSld>
  <p:clrMap bg1="dk2" tx1="lt1" bg2="dk1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vmlDrawing" Target="../drawings/vmlDrawing1.vml"/><Relationship Id="rId4" Type="http://schemas.openxmlformats.org/officeDocument/2006/relationships/slideLayout" Target="../slideLayouts/slideLayout7.xml"/><Relationship Id="rId3" Type="http://schemas.openxmlformats.org/officeDocument/2006/relationships/hyperlink" Target="file:///E:\&#25105;&#30340;&#25945;&#23398;\&#35838;&#20214;\&#27491;&#22312;&#20934;&#22791;&#30340;&#35838;&#20214;\&#38745;&#30005;&#24863;&#24212;.exe" TargetMode="External"/><Relationship Id="rId2" Type="http://schemas.openxmlformats.org/officeDocument/2006/relationships/image" Target="../media/image1.wmf"/><Relationship Id="rId1" Type="http://schemas.openxmlformats.org/officeDocument/2006/relationships/oleObject" Target="../embeddings/oleObject1.bin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.xml"/><Relationship Id="rId4" Type="http://schemas.openxmlformats.org/officeDocument/2006/relationships/vmlDrawing" Target="../drawings/vmlDrawing2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.wmf"/><Relationship Id="rId1" Type="http://schemas.openxmlformats.org/officeDocument/2006/relationships/oleObject" Target="../embeddings/oleObject2.bin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8.bin"/><Relationship Id="rId8" Type="http://schemas.openxmlformats.org/officeDocument/2006/relationships/oleObject" Target="../embeddings/oleObject7.bin"/><Relationship Id="rId7" Type="http://schemas.openxmlformats.org/officeDocument/2006/relationships/oleObject" Target="../embeddings/oleObject6.bin"/><Relationship Id="rId6" Type="http://schemas.openxmlformats.org/officeDocument/2006/relationships/image" Target="../media/image5.w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4.wmf"/><Relationship Id="rId3" Type="http://schemas.openxmlformats.org/officeDocument/2006/relationships/oleObject" Target="../embeddings/oleObject4.bin"/><Relationship Id="rId28" Type="http://schemas.openxmlformats.org/officeDocument/2006/relationships/notesSlide" Target="../notesSlides/notesSlide16.xml"/><Relationship Id="rId27" Type="http://schemas.openxmlformats.org/officeDocument/2006/relationships/vmlDrawing" Target="../drawings/vmlDrawing3.vml"/><Relationship Id="rId26" Type="http://schemas.openxmlformats.org/officeDocument/2006/relationships/slideLayout" Target="../slideLayouts/slideLayout2.xml"/><Relationship Id="rId25" Type="http://schemas.openxmlformats.org/officeDocument/2006/relationships/oleObject" Target="../embeddings/oleObject21.bin"/><Relationship Id="rId24" Type="http://schemas.openxmlformats.org/officeDocument/2006/relationships/image" Target="../media/image8.wmf"/><Relationship Id="rId23" Type="http://schemas.openxmlformats.org/officeDocument/2006/relationships/oleObject" Target="../embeddings/oleObject20.bin"/><Relationship Id="rId22" Type="http://schemas.openxmlformats.org/officeDocument/2006/relationships/image" Target="../media/image7.wmf"/><Relationship Id="rId21" Type="http://schemas.openxmlformats.org/officeDocument/2006/relationships/oleObject" Target="../embeddings/oleObject19.bin"/><Relationship Id="rId20" Type="http://schemas.openxmlformats.org/officeDocument/2006/relationships/oleObject" Target="../embeddings/oleObject18.bin"/><Relationship Id="rId2" Type="http://schemas.openxmlformats.org/officeDocument/2006/relationships/image" Target="../media/image3.wmf"/><Relationship Id="rId19" Type="http://schemas.openxmlformats.org/officeDocument/2006/relationships/oleObject" Target="../embeddings/oleObject17.bin"/><Relationship Id="rId18" Type="http://schemas.openxmlformats.org/officeDocument/2006/relationships/oleObject" Target="../embeddings/oleObject16.bin"/><Relationship Id="rId17" Type="http://schemas.openxmlformats.org/officeDocument/2006/relationships/oleObject" Target="../embeddings/oleObject15.bin"/><Relationship Id="rId16" Type="http://schemas.openxmlformats.org/officeDocument/2006/relationships/oleObject" Target="../embeddings/oleObject14.bin"/><Relationship Id="rId15" Type="http://schemas.openxmlformats.org/officeDocument/2006/relationships/oleObject" Target="../embeddings/oleObject13.bin"/><Relationship Id="rId14" Type="http://schemas.openxmlformats.org/officeDocument/2006/relationships/image" Target="../media/image6.wmf"/><Relationship Id="rId13" Type="http://schemas.openxmlformats.org/officeDocument/2006/relationships/oleObject" Target="../embeddings/oleObject12.bin"/><Relationship Id="rId12" Type="http://schemas.openxmlformats.org/officeDocument/2006/relationships/oleObject" Target="../embeddings/oleObject11.bin"/><Relationship Id="rId11" Type="http://schemas.openxmlformats.org/officeDocument/2006/relationships/oleObject" Target="../embeddings/oleObject10.bin"/><Relationship Id="rId10" Type="http://schemas.openxmlformats.org/officeDocument/2006/relationships/oleObject" Target="../embeddings/oleObject9.bin"/><Relationship Id="rId1" Type="http://schemas.openxmlformats.org/officeDocument/2006/relationships/oleObject" Target="../embeddings/oleObject3.bin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7.xml"/><Relationship Id="rId8" Type="http://schemas.openxmlformats.org/officeDocument/2006/relationships/vmlDrawing" Target="../drawings/vmlDrawing4.vml"/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11.wmf"/><Relationship Id="rId5" Type="http://schemas.openxmlformats.org/officeDocument/2006/relationships/oleObject" Target="../embeddings/oleObject24.bin"/><Relationship Id="rId4" Type="http://schemas.openxmlformats.org/officeDocument/2006/relationships/image" Target="../media/image10.wmf"/><Relationship Id="rId3" Type="http://schemas.openxmlformats.org/officeDocument/2006/relationships/oleObject" Target="../embeddings/oleObject23.bin"/><Relationship Id="rId2" Type="http://schemas.openxmlformats.org/officeDocument/2006/relationships/image" Target="../media/image9.wmf"/><Relationship Id="rId1" Type="http://schemas.openxmlformats.org/officeDocument/2006/relationships/oleObject" Target="../embeddings/oleObject22.bin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29.bin"/><Relationship Id="rId8" Type="http://schemas.openxmlformats.org/officeDocument/2006/relationships/image" Target="../media/image15.wmf"/><Relationship Id="rId7" Type="http://schemas.openxmlformats.org/officeDocument/2006/relationships/oleObject" Target="../embeddings/oleObject28.bin"/><Relationship Id="rId6" Type="http://schemas.openxmlformats.org/officeDocument/2006/relationships/image" Target="../media/image14.wmf"/><Relationship Id="rId5" Type="http://schemas.openxmlformats.org/officeDocument/2006/relationships/oleObject" Target="../embeddings/oleObject27.bin"/><Relationship Id="rId4" Type="http://schemas.openxmlformats.org/officeDocument/2006/relationships/image" Target="../media/image13.wmf"/><Relationship Id="rId3" Type="http://schemas.openxmlformats.org/officeDocument/2006/relationships/oleObject" Target="../embeddings/oleObject26.bin"/><Relationship Id="rId29" Type="http://schemas.openxmlformats.org/officeDocument/2006/relationships/notesSlide" Target="../notesSlides/notesSlide18.xml"/><Relationship Id="rId28" Type="http://schemas.openxmlformats.org/officeDocument/2006/relationships/vmlDrawing" Target="../drawings/vmlDrawing5.vml"/><Relationship Id="rId27" Type="http://schemas.openxmlformats.org/officeDocument/2006/relationships/slideLayout" Target="../slideLayouts/slideLayout7.xml"/><Relationship Id="rId26" Type="http://schemas.openxmlformats.org/officeDocument/2006/relationships/image" Target="../media/image17.wmf"/><Relationship Id="rId25" Type="http://schemas.openxmlformats.org/officeDocument/2006/relationships/oleObject" Target="../embeddings/oleObject43.bin"/><Relationship Id="rId24" Type="http://schemas.openxmlformats.org/officeDocument/2006/relationships/image" Target="../media/image16.wmf"/><Relationship Id="rId23" Type="http://schemas.openxmlformats.org/officeDocument/2006/relationships/oleObject" Target="../embeddings/oleObject42.bin"/><Relationship Id="rId22" Type="http://schemas.openxmlformats.org/officeDocument/2006/relationships/oleObject" Target="../embeddings/oleObject41.bin"/><Relationship Id="rId21" Type="http://schemas.openxmlformats.org/officeDocument/2006/relationships/oleObject" Target="../embeddings/oleObject40.bin"/><Relationship Id="rId20" Type="http://schemas.openxmlformats.org/officeDocument/2006/relationships/oleObject" Target="../embeddings/oleObject39.bin"/><Relationship Id="rId2" Type="http://schemas.openxmlformats.org/officeDocument/2006/relationships/image" Target="../media/image12.wmf"/><Relationship Id="rId19" Type="http://schemas.openxmlformats.org/officeDocument/2006/relationships/oleObject" Target="../embeddings/oleObject38.bin"/><Relationship Id="rId18" Type="http://schemas.openxmlformats.org/officeDocument/2006/relationships/oleObject" Target="../embeddings/oleObject37.bin"/><Relationship Id="rId17" Type="http://schemas.openxmlformats.org/officeDocument/2006/relationships/oleObject" Target="../embeddings/oleObject36.bin"/><Relationship Id="rId16" Type="http://schemas.openxmlformats.org/officeDocument/2006/relationships/oleObject" Target="../embeddings/oleObject35.bin"/><Relationship Id="rId15" Type="http://schemas.openxmlformats.org/officeDocument/2006/relationships/oleObject" Target="../embeddings/oleObject34.bin"/><Relationship Id="rId14" Type="http://schemas.openxmlformats.org/officeDocument/2006/relationships/oleObject" Target="../embeddings/oleObject33.bin"/><Relationship Id="rId13" Type="http://schemas.openxmlformats.org/officeDocument/2006/relationships/oleObject" Target="../embeddings/oleObject32.bin"/><Relationship Id="rId12" Type="http://schemas.openxmlformats.org/officeDocument/2006/relationships/oleObject" Target="../embeddings/oleObject31.bin"/><Relationship Id="rId11" Type="http://schemas.openxmlformats.org/officeDocument/2006/relationships/oleObject" Target="../embeddings/oleObject30.bin"/><Relationship Id="rId10" Type="http://schemas.openxmlformats.org/officeDocument/2006/relationships/image" Target="../media/image5.wmf"/><Relationship Id="rId1" Type="http://schemas.openxmlformats.org/officeDocument/2006/relationships/oleObject" Target="../embeddings/oleObject25.bin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48.bin"/><Relationship Id="rId8" Type="http://schemas.openxmlformats.org/officeDocument/2006/relationships/image" Target="../media/image15.wmf"/><Relationship Id="rId7" Type="http://schemas.openxmlformats.org/officeDocument/2006/relationships/oleObject" Target="../embeddings/oleObject47.bin"/><Relationship Id="rId6" Type="http://schemas.openxmlformats.org/officeDocument/2006/relationships/image" Target="../media/image14.wmf"/><Relationship Id="rId5" Type="http://schemas.openxmlformats.org/officeDocument/2006/relationships/oleObject" Target="../embeddings/oleObject46.bin"/><Relationship Id="rId4" Type="http://schemas.openxmlformats.org/officeDocument/2006/relationships/image" Target="../media/image13.wmf"/><Relationship Id="rId3" Type="http://schemas.openxmlformats.org/officeDocument/2006/relationships/oleObject" Target="../embeddings/oleObject45.bin"/><Relationship Id="rId29" Type="http://schemas.openxmlformats.org/officeDocument/2006/relationships/notesSlide" Target="../notesSlides/notesSlide19.xml"/><Relationship Id="rId28" Type="http://schemas.openxmlformats.org/officeDocument/2006/relationships/vmlDrawing" Target="../drawings/vmlDrawing6.vml"/><Relationship Id="rId27" Type="http://schemas.openxmlformats.org/officeDocument/2006/relationships/slideLayout" Target="../slideLayouts/slideLayout7.xml"/><Relationship Id="rId26" Type="http://schemas.openxmlformats.org/officeDocument/2006/relationships/image" Target="../media/image19.wmf"/><Relationship Id="rId25" Type="http://schemas.openxmlformats.org/officeDocument/2006/relationships/oleObject" Target="../embeddings/oleObject62.bin"/><Relationship Id="rId24" Type="http://schemas.openxmlformats.org/officeDocument/2006/relationships/image" Target="../media/image18.wmf"/><Relationship Id="rId23" Type="http://schemas.openxmlformats.org/officeDocument/2006/relationships/oleObject" Target="../embeddings/oleObject61.bin"/><Relationship Id="rId22" Type="http://schemas.openxmlformats.org/officeDocument/2006/relationships/oleObject" Target="../embeddings/oleObject60.bin"/><Relationship Id="rId21" Type="http://schemas.openxmlformats.org/officeDocument/2006/relationships/oleObject" Target="../embeddings/oleObject59.bin"/><Relationship Id="rId20" Type="http://schemas.openxmlformats.org/officeDocument/2006/relationships/oleObject" Target="../embeddings/oleObject58.bin"/><Relationship Id="rId2" Type="http://schemas.openxmlformats.org/officeDocument/2006/relationships/image" Target="../media/image12.wmf"/><Relationship Id="rId19" Type="http://schemas.openxmlformats.org/officeDocument/2006/relationships/oleObject" Target="../embeddings/oleObject57.bin"/><Relationship Id="rId18" Type="http://schemas.openxmlformats.org/officeDocument/2006/relationships/oleObject" Target="../embeddings/oleObject56.bin"/><Relationship Id="rId17" Type="http://schemas.openxmlformats.org/officeDocument/2006/relationships/oleObject" Target="../embeddings/oleObject55.bin"/><Relationship Id="rId16" Type="http://schemas.openxmlformats.org/officeDocument/2006/relationships/oleObject" Target="../embeddings/oleObject54.bin"/><Relationship Id="rId15" Type="http://schemas.openxmlformats.org/officeDocument/2006/relationships/oleObject" Target="../embeddings/oleObject53.bin"/><Relationship Id="rId14" Type="http://schemas.openxmlformats.org/officeDocument/2006/relationships/oleObject" Target="../embeddings/oleObject52.bin"/><Relationship Id="rId13" Type="http://schemas.openxmlformats.org/officeDocument/2006/relationships/oleObject" Target="../embeddings/oleObject51.bin"/><Relationship Id="rId12" Type="http://schemas.openxmlformats.org/officeDocument/2006/relationships/oleObject" Target="../embeddings/oleObject50.bin"/><Relationship Id="rId11" Type="http://schemas.openxmlformats.org/officeDocument/2006/relationships/oleObject" Target="../embeddings/oleObject49.bin"/><Relationship Id="rId10" Type="http://schemas.openxmlformats.org/officeDocument/2006/relationships/image" Target="../media/image5.wmf"/><Relationship Id="rId1" Type="http://schemas.openxmlformats.org/officeDocument/2006/relationships/oleObject" Target="../embeddings/oleObject44.bin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69.bin"/><Relationship Id="rId8" Type="http://schemas.openxmlformats.org/officeDocument/2006/relationships/oleObject" Target="../embeddings/oleObject68.bin"/><Relationship Id="rId7" Type="http://schemas.openxmlformats.org/officeDocument/2006/relationships/oleObject" Target="../embeddings/oleObject67.bin"/><Relationship Id="rId6" Type="http://schemas.openxmlformats.org/officeDocument/2006/relationships/oleObject" Target="../embeddings/oleObject66.bin"/><Relationship Id="rId5" Type="http://schemas.openxmlformats.org/officeDocument/2006/relationships/oleObject" Target="../embeddings/oleObject65.bin"/><Relationship Id="rId4" Type="http://schemas.openxmlformats.org/officeDocument/2006/relationships/image" Target="../media/image21.wmf"/><Relationship Id="rId3" Type="http://schemas.openxmlformats.org/officeDocument/2006/relationships/oleObject" Target="../embeddings/oleObject64.bin"/><Relationship Id="rId26" Type="http://schemas.openxmlformats.org/officeDocument/2006/relationships/notesSlide" Target="../notesSlides/notesSlide21.xml"/><Relationship Id="rId25" Type="http://schemas.openxmlformats.org/officeDocument/2006/relationships/vmlDrawing" Target="../drawings/vmlDrawing7.vml"/><Relationship Id="rId24" Type="http://schemas.openxmlformats.org/officeDocument/2006/relationships/slideLayout" Target="../slideLayouts/slideLayout7.xml"/><Relationship Id="rId23" Type="http://schemas.openxmlformats.org/officeDocument/2006/relationships/image" Target="../media/image25.wmf"/><Relationship Id="rId22" Type="http://schemas.openxmlformats.org/officeDocument/2006/relationships/oleObject" Target="../embeddings/oleObject79.bin"/><Relationship Id="rId21" Type="http://schemas.openxmlformats.org/officeDocument/2006/relationships/image" Target="../media/image24.wmf"/><Relationship Id="rId20" Type="http://schemas.openxmlformats.org/officeDocument/2006/relationships/oleObject" Target="../embeddings/oleObject78.bin"/><Relationship Id="rId2" Type="http://schemas.openxmlformats.org/officeDocument/2006/relationships/image" Target="../media/image20.wmf"/><Relationship Id="rId19" Type="http://schemas.openxmlformats.org/officeDocument/2006/relationships/image" Target="../media/image23.wmf"/><Relationship Id="rId18" Type="http://schemas.openxmlformats.org/officeDocument/2006/relationships/oleObject" Target="../embeddings/oleObject77.bin"/><Relationship Id="rId17" Type="http://schemas.openxmlformats.org/officeDocument/2006/relationships/image" Target="../media/image22.wmf"/><Relationship Id="rId16" Type="http://schemas.openxmlformats.org/officeDocument/2006/relationships/oleObject" Target="../embeddings/oleObject76.bin"/><Relationship Id="rId15" Type="http://schemas.openxmlformats.org/officeDocument/2006/relationships/oleObject" Target="../embeddings/oleObject75.bin"/><Relationship Id="rId14" Type="http://schemas.openxmlformats.org/officeDocument/2006/relationships/oleObject" Target="../embeddings/oleObject74.bin"/><Relationship Id="rId13" Type="http://schemas.openxmlformats.org/officeDocument/2006/relationships/oleObject" Target="../embeddings/oleObject73.bin"/><Relationship Id="rId12" Type="http://schemas.openxmlformats.org/officeDocument/2006/relationships/oleObject" Target="../embeddings/oleObject72.bin"/><Relationship Id="rId11" Type="http://schemas.openxmlformats.org/officeDocument/2006/relationships/oleObject" Target="../embeddings/oleObject71.bin"/><Relationship Id="rId10" Type="http://schemas.openxmlformats.org/officeDocument/2006/relationships/oleObject" Target="../embeddings/oleObject70.bin"/><Relationship Id="rId1" Type="http://schemas.openxmlformats.org/officeDocument/2006/relationships/oleObject" Target="../embeddings/oleObject63.bin"/></Relationships>
</file>

<file path=ppt/slides/_rels/slide25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87.bin"/><Relationship Id="rId8" Type="http://schemas.openxmlformats.org/officeDocument/2006/relationships/oleObject" Target="../embeddings/oleObject86.bin"/><Relationship Id="rId7" Type="http://schemas.openxmlformats.org/officeDocument/2006/relationships/oleObject" Target="../embeddings/oleObject85.bin"/><Relationship Id="rId6" Type="http://schemas.openxmlformats.org/officeDocument/2006/relationships/oleObject" Target="../embeddings/oleObject84.bin"/><Relationship Id="rId5" Type="http://schemas.openxmlformats.org/officeDocument/2006/relationships/oleObject" Target="../embeddings/oleObject83.bin"/><Relationship Id="rId4" Type="http://schemas.openxmlformats.org/officeDocument/2006/relationships/oleObject" Target="../embeddings/oleObject82.bin"/><Relationship Id="rId3" Type="http://schemas.openxmlformats.org/officeDocument/2006/relationships/oleObject" Target="../embeddings/oleObject81.bin"/><Relationship Id="rId21" Type="http://schemas.openxmlformats.org/officeDocument/2006/relationships/notesSlide" Target="../notesSlides/notesSlide22.xml"/><Relationship Id="rId20" Type="http://schemas.openxmlformats.org/officeDocument/2006/relationships/vmlDrawing" Target="../drawings/vmlDrawing8.vml"/><Relationship Id="rId2" Type="http://schemas.openxmlformats.org/officeDocument/2006/relationships/image" Target="../media/image5.wmf"/><Relationship Id="rId19" Type="http://schemas.openxmlformats.org/officeDocument/2006/relationships/slideLayout" Target="../slideLayouts/slideLayout7.xml"/><Relationship Id="rId18" Type="http://schemas.openxmlformats.org/officeDocument/2006/relationships/oleObject" Target="../embeddings/oleObject96.bin"/><Relationship Id="rId17" Type="http://schemas.openxmlformats.org/officeDocument/2006/relationships/oleObject" Target="../embeddings/oleObject95.bin"/><Relationship Id="rId16" Type="http://schemas.openxmlformats.org/officeDocument/2006/relationships/oleObject" Target="../embeddings/oleObject94.bin"/><Relationship Id="rId15" Type="http://schemas.openxmlformats.org/officeDocument/2006/relationships/oleObject" Target="../embeddings/oleObject93.bin"/><Relationship Id="rId14" Type="http://schemas.openxmlformats.org/officeDocument/2006/relationships/oleObject" Target="../embeddings/oleObject92.bin"/><Relationship Id="rId13" Type="http://schemas.openxmlformats.org/officeDocument/2006/relationships/oleObject" Target="../embeddings/oleObject91.bin"/><Relationship Id="rId12" Type="http://schemas.openxmlformats.org/officeDocument/2006/relationships/oleObject" Target="../embeddings/oleObject90.bin"/><Relationship Id="rId11" Type="http://schemas.openxmlformats.org/officeDocument/2006/relationships/oleObject" Target="../embeddings/oleObject89.bin"/><Relationship Id="rId10" Type="http://schemas.openxmlformats.org/officeDocument/2006/relationships/oleObject" Target="../embeddings/oleObject88.bin"/><Relationship Id="rId1" Type="http://schemas.openxmlformats.org/officeDocument/2006/relationships/oleObject" Target="../embeddings/oleObject80.bin"/></Relationships>
</file>

<file path=ppt/slides/_rels/slide26.xml.rels><?xml version="1.0" encoding="UTF-8" standalone="yes"?>
<Relationships xmlns="http://schemas.openxmlformats.org/package/2006/relationships"><Relationship Id="rId9" Type="http://schemas.openxmlformats.org/officeDocument/2006/relationships/image" Target="../media/image29.wmf"/><Relationship Id="rId8" Type="http://schemas.openxmlformats.org/officeDocument/2006/relationships/oleObject" Target="../embeddings/oleObject101.bin"/><Relationship Id="rId7" Type="http://schemas.openxmlformats.org/officeDocument/2006/relationships/image" Target="../media/image28.wmf"/><Relationship Id="rId6" Type="http://schemas.openxmlformats.org/officeDocument/2006/relationships/oleObject" Target="../embeddings/oleObject100.bin"/><Relationship Id="rId5" Type="http://schemas.openxmlformats.org/officeDocument/2006/relationships/image" Target="../media/image27.wmf"/><Relationship Id="rId4" Type="http://schemas.openxmlformats.org/officeDocument/2006/relationships/oleObject" Target="../embeddings/oleObject99.bin"/><Relationship Id="rId3" Type="http://schemas.openxmlformats.org/officeDocument/2006/relationships/oleObject" Target="../embeddings/oleObject98.bin"/><Relationship Id="rId2" Type="http://schemas.openxmlformats.org/officeDocument/2006/relationships/image" Target="../media/image26.wmf"/><Relationship Id="rId12" Type="http://schemas.openxmlformats.org/officeDocument/2006/relationships/notesSlide" Target="../notesSlides/notesSlide23.xml"/><Relationship Id="rId11" Type="http://schemas.openxmlformats.org/officeDocument/2006/relationships/vmlDrawing" Target="../drawings/vmlDrawing9.vml"/><Relationship Id="rId10" Type="http://schemas.openxmlformats.org/officeDocument/2006/relationships/slideLayout" Target="../slideLayouts/slideLayout7.xml"/><Relationship Id="rId1" Type="http://schemas.openxmlformats.org/officeDocument/2006/relationships/oleObject" Target="../embeddings/oleObject97.bin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06.bin"/><Relationship Id="rId8" Type="http://schemas.openxmlformats.org/officeDocument/2006/relationships/image" Target="../media/image23.wmf"/><Relationship Id="rId7" Type="http://schemas.openxmlformats.org/officeDocument/2006/relationships/oleObject" Target="../embeddings/oleObject105.bin"/><Relationship Id="rId6" Type="http://schemas.openxmlformats.org/officeDocument/2006/relationships/image" Target="../media/image22.wmf"/><Relationship Id="rId5" Type="http://schemas.openxmlformats.org/officeDocument/2006/relationships/oleObject" Target="../embeddings/oleObject104.bin"/><Relationship Id="rId4" Type="http://schemas.openxmlformats.org/officeDocument/2006/relationships/image" Target="../media/image29.wmf"/><Relationship Id="rId3" Type="http://schemas.openxmlformats.org/officeDocument/2006/relationships/oleObject" Target="../embeddings/oleObject103.bin"/><Relationship Id="rId2" Type="http://schemas.openxmlformats.org/officeDocument/2006/relationships/image" Target="../media/image28.wmf"/><Relationship Id="rId12" Type="http://schemas.openxmlformats.org/officeDocument/2006/relationships/notesSlide" Target="../notesSlides/notesSlide25.xml"/><Relationship Id="rId11" Type="http://schemas.openxmlformats.org/officeDocument/2006/relationships/vmlDrawing" Target="../drawings/vmlDrawing10.vml"/><Relationship Id="rId10" Type="http://schemas.openxmlformats.org/officeDocument/2006/relationships/slideLayout" Target="../slideLayouts/slideLayout7.xml"/><Relationship Id="rId1" Type="http://schemas.openxmlformats.org/officeDocument/2006/relationships/oleObject" Target="../embeddings/oleObject102.bin"/></Relationships>
</file>

<file path=ppt/slides/_rels/slide29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11.bin"/><Relationship Id="rId8" Type="http://schemas.openxmlformats.org/officeDocument/2006/relationships/image" Target="../media/image33.emf"/><Relationship Id="rId7" Type="http://schemas.openxmlformats.org/officeDocument/2006/relationships/oleObject" Target="../embeddings/oleObject110.bin"/><Relationship Id="rId6" Type="http://schemas.openxmlformats.org/officeDocument/2006/relationships/image" Target="../media/image32.emf"/><Relationship Id="rId5" Type="http://schemas.openxmlformats.org/officeDocument/2006/relationships/oleObject" Target="../embeddings/oleObject109.bin"/><Relationship Id="rId4" Type="http://schemas.openxmlformats.org/officeDocument/2006/relationships/image" Target="../media/image31.wmf"/><Relationship Id="rId3" Type="http://schemas.openxmlformats.org/officeDocument/2006/relationships/oleObject" Target="../embeddings/oleObject108.bin"/><Relationship Id="rId20" Type="http://schemas.openxmlformats.org/officeDocument/2006/relationships/vmlDrawing" Target="../drawings/vmlDrawing11.vml"/><Relationship Id="rId2" Type="http://schemas.openxmlformats.org/officeDocument/2006/relationships/image" Target="../media/image30.wmf"/><Relationship Id="rId19" Type="http://schemas.openxmlformats.org/officeDocument/2006/relationships/slideLayout" Target="../slideLayouts/slideLayout7.xml"/><Relationship Id="rId18" Type="http://schemas.openxmlformats.org/officeDocument/2006/relationships/image" Target="../media/image38.wmf"/><Relationship Id="rId17" Type="http://schemas.openxmlformats.org/officeDocument/2006/relationships/oleObject" Target="../embeddings/oleObject115.bin"/><Relationship Id="rId16" Type="http://schemas.openxmlformats.org/officeDocument/2006/relationships/image" Target="../media/image37.wmf"/><Relationship Id="rId15" Type="http://schemas.openxmlformats.org/officeDocument/2006/relationships/oleObject" Target="../embeddings/oleObject114.bin"/><Relationship Id="rId14" Type="http://schemas.openxmlformats.org/officeDocument/2006/relationships/image" Target="../media/image36.wmf"/><Relationship Id="rId13" Type="http://schemas.openxmlformats.org/officeDocument/2006/relationships/oleObject" Target="../embeddings/oleObject113.bin"/><Relationship Id="rId12" Type="http://schemas.openxmlformats.org/officeDocument/2006/relationships/image" Target="../media/image35.wmf"/><Relationship Id="rId11" Type="http://schemas.openxmlformats.org/officeDocument/2006/relationships/oleObject" Target="../embeddings/oleObject112.bin"/><Relationship Id="rId10" Type="http://schemas.openxmlformats.org/officeDocument/2006/relationships/image" Target="../media/image34.wmf"/><Relationship Id="rId1" Type="http://schemas.openxmlformats.org/officeDocument/2006/relationships/oleObject" Target="../embeddings/oleObject107.bin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6.xml"/><Relationship Id="rId7" Type="http://schemas.openxmlformats.org/officeDocument/2006/relationships/vmlDrawing" Target="../drawings/vmlDrawing12.vml"/><Relationship Id="rId6" Type="http://schemas.openxmlformats.org/officeDocument/2006/relationships/slideLayout" Target="../slideLayouts/slideLayout7.xml"/><Relationship Id="rId5" Type="http://schemas.openxmlformats.org/officeDocument/2006/relationships/oleObject" Target="../embeddings/oleObject118.bin"/><Relationship Id="rId4" Type="http://schemas.openxmlformats.org/officeDocument/2006/relationships/image" Target="../media/image40.wmf"/><Relationship Id="rId3" Type="http://schemas.openxmlformats.org/officeDocument/2006/relationships/oleObject" Target="../embeddings/oleObject117.bin"/><Relationship Id="rId2" Type="http://schemas.openxmlformats.org/officeDocument/2006/relationships/image" Target="../media/image39.wmf"/><Relationship Id="rId1" Type="http://schemas.openxmlformats.org/officeDocument/2006/relationships/oleObject" Target="../embeddings/oleObject116.bin"/></Relationships>
</file>

<file path=ppt/slides/_rels/slide3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7.xml"/><Relationship Id="rId6" Type="http://schemas.openxmlformats.org/officeDocument/2006/relationships/vmlDrawing" Target="../drawings/vmlDrawing13.v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42.wmf"/><Relationship Id="rId3" Type="http://schemas.openxmlformats.org/officeDocument/2006/relationships/oleObject" Target="../embeddings/oleObject120.bin"/><Relationship Id="rId2" Type="http://schemas.openxmlformats.org/officeDocument/2006/relationships/image" Target="../media/image41.wmf"/><Relationship Id="rId1" Type="http://schemas.openxmlformats.org/officeDocument/2006/relationships/oleObject" Target="../embeddings/oleObject119.bin"/></Relationships>
</file>

<file path=ppt/slides/_rels/slide3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8.xml"/><Relationship Id="rId6" Type="http://schemas.openxmlformats.org/officeDocument/2006/relationships/vmlDrawing" Target="../drawings/vmlDrawing14.v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44.wmf"/><Relationship Id="rId3" Type="http://schemas.openxmlformats.org/officeDocument/2006/relationships/oleObject" Target="../embeddings/oleObject122.bin"/><Relationship Id="rId2" Type="http://schemas.openxmlformats.org/officeDocument/2006/relationships/image" Target="../media/image43.wmf"/><Relationship Id="rId1" Type="http://schemas.openxmlformats.org/officeDocument/2006/relationships/oleObject" Target="../embeddings/oleObject121.bin"/></Relationships>
</file>

<file path=ppt/slides/_rels/slide33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27.bin"/><Relationship Id="rId8" Type="http://schemas.openxmlformats.org/officeDocument/2006/relationships/image" Target="../media/image48.wmf"/><Relationship Id="rId7" Type="http://schemas.openxmlformats.org/officeDocument/2006/relationships/oleObject" Target="../embeddings/oleObject126.bin"/><Relationship Id="rId6" Type="http://schemas.openxmlformats.org/officeDocument/2006/relationships/image" Target="../media/image47.wmf"/><Relationship Id="rId5" Type="http://schemas.openxmlformats.org/officeDocument/2006/relationships/oleObject" Target="../embeddings/oleObject125.bin"/><Relationship Id="rId4" Type="http://schemas.openxmlformats.org/officeDocument/2006/relationships/image" Target="../media/image46.wmf"/><Relationship Id="rId3" Type="http://schemas.openxmlformats.org/officeDocument/2006/relationships/oleObject" Target="../embeddings/oleObject124.bin"/><Relationship Id="rId2" Type="http://schemas.openxmlformats.org/officeDocument/2006/relationships/image" Target="../media/image45.wmf"/><Relationship Id="rId17" Type="http://schemas.openxmlformats.org/officeDocument/2006/relationships/notesSlide" Target="../notesSlides/notesSlide29.xml"/><Relationship Id="rId16" Type="http://schemas.openxmlformats.org/officeDocument/2006/relationships/vmlDrawing" Target="../drawings/vmlDrawing15.vml"/><Relationship Id="rId15" Type="http://schemas.openxmlformats.org/officeDocument/2006/relationships/slideLayout" Target="../slideLayouts/slideLayout12.xml"/><Relationship Id="rId14" Type="http://schemas.openxmlformats.org/officeDocument/2006/relationships/oleObject" Target="../embeddings/oleObject130.bin"/><Relationship Id="rId13" Type="http://schemas.openxmlformats.org/officeDocument/2006/relationships/image" Target="../media/image50.wmf"/><Relationship Id="rId12" Type="http://schemas.openxmlformats.org/officeDocument/2006/relationships/oleObject" Target="../embeddings/oleObject129.bin"/><Relationship Id="rId11" Type="http://schemas.openxmlformats.org/officeDocument/2006/relationships/oleObject" Target="../embeddings/oleObject128.bin"/><Relationship Id="rId10" Type="http://schemas.openxmlformats.org/officeDocument/2006/relationships/image" Target="../media/image49.wmf"/><Relationship Id="rId1" Type="http://schemas.openxmlformats.org/officeDocument/2006/relationships/oleObject" Target="../embeddings/oleObject123.bin"/></Relationships>
</file>

<file path=ppt/slides/_rels/slide34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35.bin"/><Relationship Id="rId8" Type="http://schemas.openxmlformats.org/officeDocument/2006/relationships/image" Target="../media/image49.wmf"/><Relationship Id="rId7" Type="http://schemas.openxmlformats.org/officeDocument/2006/relationships/oleObject" Target="../embeddings/oleObject134.bin"/><Relationship Id="rId6" Type="http://schemas.openxmlformats.org/officeDocument/2006/relationships/image" Target="../media/image48.wmf"/><Relationship Id="rId5" Type="http://schemas.openxmlformats.org/officeDocument/2006/relationships/oleObject" Target="../embeddings/oleObject133.bin"/><Relationship Id="rId4" Type="http://schemas.openxmlformats.org/officeDocument/2006/relationships/image" Target="../media/image47.wmf"/><Relationship Id="rId3" Type="http://schemas.openxmlformats.org/officeDocument/2006/relationships/oleObject" Target="../embeddings/oleObject132.bin"/><Relationship Id="rId2" Type="http://schemas.openxmlformats.org/officeDocument/2006/relationships/image" Target="../media/image46.wmf"/><Relationship Id="rId15" Type="http://schemas.openxmlformats.org/officeDocument/2006/relationships/notesSlide" Target="../notesSlides/notesSlide30.xml"/><Relationship Id="rId14" Type="http://schemas.openxmlformats.org/officeDocument/2006/relationships/vmlDrawing" Target="../drawings/vmlDrawing16.vml"/><Relationship Id="rId13" Type="http://schemas.openxmlformats.org/officeDocument/2006/relationships/slideLayout" Target="../slideLayouts/slideLayout7.xml"/><Relationship Id="rId12" Type="http://schemas.openxmlformats.org/officeDocument/2006/relationships/oleObject" Target="../embeddings/oleObject137.bin"/><Relationship Id="rId11" Type="http://schemas.openxmlformats.org/officeDocument/2006/relationships/image" Target="../media/image50.wmf"/><Relationship Id="rId10" Type="http://schemas.openxmlformats.org/officeDocument/2006/relationships/oleObject" Target="../embeddings/oleObject136.bin"/><Relationship Id="rId1" Type="http://schemas.openxmlformats.org/officeDocument/2006/relationships/oleObject" Target="../embeddings/oleObject131.bin"/></Relationships>
</file>

<file path=ppt/slides/_rels/slide35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31.xml"/><Relationship Id="rId8" Type="http://schemas.openxmlformats.org/officeDocument/2006/relationships/vmlDrawing" Target="../drawings/vmlDrawing17.vml"/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53.wmf"/><Relationship Id="rId5" Type="http://schemas.openxmlformats.org/officeDocument/2006/relationships/oleObject" Target="../embeddings/oleObject140.bin"/><Relationship Id="rId4" Type="http://schemas.openxmlformats.org/officeDocument/2006/relationships/image" Target="../media/image52.wmf"/><Relationship Id="rId3" Type="http://schemas.openxmlformats.org/officeDocument/2006/relationships/oleObject" Target="../embeddings/oleObject139.bin"/><Relationship Id="rId2" Type="http://schemas.openxmlformats.org/officeDocument/2006/relationships/image" Target="../media/image51.wmf"/><Relationship Id="rId1" Type="http://schemas.openxmlformats.org/officeDocument/2006/relationships/oleObject" Target="../embeddings/oleObject138.bin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5.png"/><Relationship Id="rId1" Type="http://schemas.openxmlformats.org/officeDocument/2006/relationships/image" Target="../media/image54.png"/></Relationships>
</file>

<file path=ppt/slides/_rels/slide38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45.bin"/><Relationship Id="rId8" Type="http://schemas.openxmlformats.org/officeDocument/2006/relationships/image" Target="../media/image59.wmf"/><Relationship Id="rId7" Type="http://schemas.openxmlformats.org/officeDocument/2006/relationships/oleObject" Target="../embeddings/oleObject144.bin"/><Relationship Id="rId6" Type="http://schemas.openxmlformats.org/officeDocument/2006/relationships/image" Target="../media/image58.wmf"/><Relationship Id="rId53" Type="http://schemas.openxmlformats.org/officeDocument/2006/relationships/vmlDrawing" Target="../drawings/vmlDrawing18.vml"/><Relationship Id="rId52" Type="http://schemas.openxmlformats.org/officeDocument/2006/relationships/slideLayout" Target="../slideLayouts/slideLayout7.xml"/><Relationship Id="rId51" Type="http://schemas.openxmlformats.org/officeDocument/2006/relationships/image" Target="../media/image78.wmf"/><Relationship Id="rId50" Type="http://schemas.openxmlformats.org/officeDocument/2006/relationships/oleObject" Target="../embeddings/oleObject168.bin"/><Relationship Id="rId5" Type="http://schemas.openxmlformats.org/officeDocument/2006/relationships/oleObject" Target="../embeddings/oleObject143.bin"/><Relationship Id="rId49" Type="http://schemas.openxmlformats.org/officeDocument/2006/relationships/image" Target="../media/image77.emf"/><Relationship Id="rId48" Type="http://schemas.openxmlformats.org/officeDocument/2006/relationships/oleObject" Target="../embeddings/oleObject167.bin"/><Relationship Id="rId47" Type="http://schemas.openxmlformats.org/officeDocument/2006/relationships/image" Target="../media/image76.wmf"/><Relationship Id="rId46" Type="http://schemas.openxmlformats.org/officeDocument/2006/relationships/oleObject" Target="../embeddings/oleObject166.bin"/><Relationship Id="rId45" Type="http://schemas.openxmlformats.org/officeDocument/2006/relationships/oleObject" Target="../embeddings/oleObject165.bin"/><Relationship Id="rId44" Type="http://schemas.openxmlformats.org/officeDocument/2006/relationships/image" Target="../media/image75.wmf"/><Relationship Id="rId43" Type="http://schemas.openxmlformats.org/officeDocument/2006/relationships/oleObject" Target="../embeddings/oleObject164.bin"/><Relationship Id="rId42" Type="http://schemas.openxmlformats.org/officeDocument/2006/relationships/oleObject" Target="../embeddings/oleObject163.bin"/><Relationship Id="rId41" Type="http://schemas.openxmlformats.org/officeDocument/2006/relationships/oleObject" Target="../embeddings/oleObject162.bin"/><Relationship Id="rId40" Type="http://schemas.openxmlformats.org/officeDocument/2006/relationships/oleObject" Target="../embeddings/oleObject161.bin"/><Relationship Id="rId4" Type="http://schemas.openxmlformats.org/officeDocument/2006/relationships/image" Target="../media/image57.emf"/><Relationship Id="rId39" Type="http://schemas.openxmlformats.org/officeDocument/2006/relationships/oleObject" Target="../embeddings/oleObject160.bin"/><Relationship Id="rId38" Type="http://schemas.openxmlformats.org/officeDocument/2006/relationships/image" Target="../media/image74.emf"/><Relationship Id="rId37" Type="http://schemas.openxmlformats.org/officeDocument/2006/relationships/oleObject" Target="../embeddings/oleObject159.bin"/><Relationship Id="rId36" Type="http://schemas.openxmlformats.org/officeDocument/2006/relationships/image" Target="../media/image73.emf"/><Relationship Id="rId35" Type="http://schemas.openxmlformats.org/officeDocument/2006/relationships/oleObject" Target="../embeddings/oleObject158.bin"/><Relationship Id="rId34" Type="http://schemas.openxmlformats.org/officeDocument/2006/relationships/image" Target="../media/image72.wmf"/><Relationship Id="rId33" Type="http://schemas.openxmlformats.org/officeDocument/2006/relationships/oleObject" Target="../embeddings/oleObject157.bin"/><Relationship Id="rId32" Type="http://schemas.openxmlformats.org/officeDocument/2006/relationships/image" Target="../media/image71.wmf"/><Relationship Id="rId31" Type="http://schemas.openxmlformats.org/officeDocument/2006/relationships/oleObject" Target="../embeddings/oleObject156.bin"/><Relationship Id="rId30" Type="http://schemas.openxmlformats.org/officeDocument/2006/relationships/image" Target="../media/image70.emf"/><Relationship Id="rId3" Type="http://schemas.openxmlformats.org/officeDocument/2006/relationships/oleObject" Target="../embeddings/oleObject142.bin"/><Relationship Id="rId29" Type="http://schemas.openxmlformats.org/officeDocument/2006/relationships/oleObject" Target="../embeddings/oleObject155.bin"/><Relationship Id="rId28" Type="http://schemas.openxmlformats.org/officeDocument/2006/relationships/image" Target="../media/image69.emf"/><Relationship Id="rId27" Type="http://schemas.openxmlformats.org/officeDocument/2006/relationships/oleObject" Target="../embeddings/oleObject154.bin"/><Relationship Id="rId26" Type="http://schemas.openxmlformats.org/officeDocument/2006/relationships/image" Target="../media/image68.emf"/><Relationship Id="rId25" Type="http://schemas.openxmlformats.org/officeDocument/2006/relationships/oleObject" Target="../embeddings/oleObject153.bin"/><Relationship Id="rId24" Type="http://schemas.openxmlformats.org/officeDocument/2006/relationships/image" Target="../media/image67.emf"/><Relationship Id="rId23" Type="http://schemas.openxmlformats.org/officeDocument/2006/relationships/oleObject" Target="../embeddings/oleObject152.bin"/><Relationship Id="rId22" Type="http://schemas.openxmlformats.org/officeDocument/2006/relationships/image" Target="../media/image66.emf"/><Relationship Id="rId21" Type="http://schemas.openxmlformats.org/officeDocument/2006/relationships/oleObject" Target="../embeddings/oleObject151.bin"/><Relationship Id="rId20" Type="http://schemas.openxmlformats.org/officeDocument/2006/relationships/image" Target="../media/image65.emf"/><Relationship Id="rId2" Type="http://schemas.openxmlformats.org/officeDocument/2006/relationships/image" Target="../media/image56.emf"/><Relationship Id="rId19" Type="http://schemas.openxmlformats.org/officeDocument/2006/relationships/oleObject" Target="../embeddings/oleObject150.bin"/><Relationship Id="rId18" Type="http://schemas.openxmlformats.org/officeDocument/2006/relationships/image" Target="../media/image64.emf"/><Relationship Id="rId17" Type="http://schemas.openxmlformats.org/officeDocument/2006/relationships/oleObject" Target="../embeddings/oleObject149.bin"/><Relationship Id="rId16" Type="http://schemas.openxmlformats.org/officeDocument/2006/relationships/image" Target="../media/image63.emf"/><Relationship Id="rId15" Type="http://schemas.openxmlformats.org/officeDocument/2006/relationships/oleObject" Target="../embeddings/oleObject148.bin"/><Relationship Id="rId14" Type="http://schemas.openxmlformats.org/officeDocument/2006/relationships/image" Target="../media/image62.wmf"/><Relationship Id="rId13" Type="http://schemas.openxmlformats.org/officeDocument/2006/relationships/oleObject" Target="../embeddings/oleObject147.bin"/><Relationship Id="rId12" Type="http://schemas.openxmlformats.org/officeDocument/2006/relationships/image" Target="../media/image61.wmf"/><Relationship Id="rId11" Type="http://schemas.openxmlformats.org/officeDocument/2006/relationships/oleObject" Target="../embeddings/oleObject146.bin"/><Relationship Id="rId10" Type="http://schemas.openxmlformats.org/officeDocument/2006/relationships/image" Target="../media/image60.wmf"/><Relationship Id="rId1" Type="http://schemas.openxmlformats.org/officeDocument/2006/relationships/oleObject" Target="../embeddings/oleObject141.bin"/></Relationships>
</file>

<file path=ppt/slides/_rels/slide39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33.xml"/><Relationship Id="rId8" Type="http://schemas.openxmlformats.org/officeDocument/2006/relationships/vmlDrawing" Target="../drawings/vmlDrawing19.vml"/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81.wmf"/><Relationship Id="rId5" Type="http://schemas.openxmlformats.org/officeDocument/2006/relationships/oleObject" Target="../embeddings/oleObject171.bin"/><Relationship Id="rId4" Type="http://schemas.openxmlformats.org/officeDocument/2006/relationships/image" Target="../media/image80.wmf"/><Relationship Id="rId3" Type="http://schemas.openxmlformats.org/officeDocument/2006/relationships/oleObject" Target="../embeddings/oleObject170.bin"/><Relationship Id="rId2" Type="http://schemas.openxmlformats.org/officeDocument/2006/relationships/image" Target="../media/image79.wmf"/><Relationship Id="rId1" Type="http://schemas.openxmlformats.org/officeDocument/2006/relationships/oleObject" Target="../embeddings/oleObject169.bin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7.xml"/><Relationship Id="rId1" Type="http://schemas.openxmlformats.org/officeDocument/2006/relationships/hyperlink" Target="&#38745;&#30005;&#24863;&#24212;.exe" TargetMode="External"/></Relationships>
</file>

<file path=ppt/slides/_rels/slide40.xml.rels><?xml version="1.0" encoding="UTF-8" standalone="yes"?>
<Relationships xmlns="http://schemas.openxmlformats.org/package/2006/relationships"><Relationship Id="rId9" Type="http://schemas.openxmlformats.org/officeDocument/2006/relationships/image" Target="../media/image85.wmf"/><Relationship Id="rId8" Type="http://schemas.openxmlformats.org/officeDocument/2006/relationships/oleObject" Target="../embeddings/oleObject176.bin"/><Relationship Id="rId7" Type="http://schemas.openxmlformats.org/officeDocument/2006/relationships/image" Target="../media/image84.wmf"/><Relationship Id="rId6" Type="http://schemas.openxmlformats.org/officeDocument/2006/relationships/oleObject" Target="../embeddings/oleObject175.bin"/><Relationship Id="rId5" Type="http://schemas.openxmlformats.org/officeDocument/2006/relationships/oleObject" Target="../embeddings/oleObject174.bin"/><Relationship Id="rId4" Type="http://schemas.openxmlformats.org/officeDocument/2006/relationships/image" Target="../media/image83.wmf"/><Relationship Id="rId31" Type="http://schemas.openxmlformats.org/officeDocument/2006/relationships/notesSlide" Target="../notesSlides/notesSlide34.xml"/><Relationship Id="rId30" Type="http://schemas.openxmlformats.org/officeDocument/2006/relationships/vmlDrawing" Target="../drawings/vmlDrawing20.vml"/><Relationship Id="rId3" Type="http://schemas.openxmlformats.org/officeDocument/2006/relationships/oleObject" Target="../embeddings/oleObject173.bin"/><Relationship Id="rId29" Type="http://schemas.openxmlformats.org/officeDocument/2006/relationships/slideLayout" Target="../slideLayouts/slideLayout7.xml"/><Relationship Id="rId28" Type="http://schemas.openxmlformats.org/officeDocument/2006/relationships/oleObject" Target="../embeddings/oleObject193.bin"/><Relationship Id="rId27" Type="http://schemas.openxmlformats.org/officeDocument/2006/relationships/oleObject" Target="../embeddings/oleObject192.bin"/><Relationship Id="rId26" Type="http://schemas.openxmlformats.org/officeDocument/2006/relationships/oleObject" Target="../embeddings/oleObject191.bin"/><Relationship Id="rId25" Type="http://schemas.openxmlformats.org/officeDocument/2006/relationships/oleObject" Target="../embeddings/oleObject190.bin"/><Relationship Id="rId24" Type="http://schemas.openxmlformats.org/officeDocument/2006/relationships/oleObject" Target="../embeddings/oleObject189.bin"/><Relationship Id="rId23" Type="http://schemas.openxmlformats.org/officeDocument/2006/relationships/oleObject" Target="../embeddings/oleObject188.bin"/><Relationship Id="rId22" Type="http://schemas.openxmlformats.org/officeDocument/2006/relationships/image" Target="../media/image87.wmf"/><Relationship Id="rId21" Type="http://schemas.openxmlformats.org/officeDocument/2006/relationships/oleObject" Target="../embeddings/oleObject187.bin"/><Relationship Id="rId20" Type="http://schemas.openxmlformats.org/officeDocument/2006/relationships/image" Target="../media/image86.wmf"/><Relationship Id="rId2" Type="http://schemas.openxmlformats.org/officeDocument/2006/relationships/image" Target="../media/image82.wmf"/><Relationship Id="rId19" Type="http://schemas.openxmlformats.org/officeDocument/2006/relationships/oleObject" Target="../embeddings/oleObject186.bin"/><Relationship Id="rId18" Type="http://schemas.openxmlformats.org/officeDocument/2006/relationships/oleObject" Target="../embeddings/oleObject185.bin"/><Relationship Id="rId17" Type="http://schemas.openxmlformats.org/officeDocument/2006/relationships/oleObject" Target="../embeddings/oleObject184.bin"/><Relationship Id="rId16" Type="http://schemas.openxmlformats.org/officeDocument/2006/relationships/oleObject" Target="../embeddings/oleObject183.bin"/><Relationship Id="rId15" Type="http://schemas.openxmlformats.org/officeDocument/2006/relationships/oleObject" Target="../embeddings/oleObject182.bin"/><Relationship Id="rId14" Type="http://schemas.openxmlformats.org/officeDocument/2006/relationships/oleObject" Target="../embeddings/oleObject181.bin"/><Relationship Id="rId13" Type="http://schemas.openxmlformats.org/officeDocument/2006/relationships/oleObject" Target="../embeddings/oleObject180.bin"/><Relationship Id="rId12" Type="http://schemas.openxmlformats.org/officeDocument/2006/relationships/oleObject" Target="../embeddings/oleObject179.bin"/><Relationship Id="rId11" Type="http://schemas.openxmlformats.org/officeDocument/2006/relationships/oleObject" Target="../embeddings/oleObject178.bin"/><Relationship Id="rId10" Type="http://schemas.openxmlformats.org/officeDocument/2006/relationships/oleObject" Target="../embeddings/oleObject177.bin"/><Relationship Id="rId1" Type="http://schemas.openxmlformats.org/officeDocument/2006/relationships/oleObject" Target="../embeddings/oleObject172.bin"/></Relationships>
</file>

<file path=ppt/slides/_rels/slide41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99.bin"/><Relationship Id="rId8" Type="http://schemas.openxmlformats.org/officeDocument/2006/relationships/oleObject" Target="../embeddings/oleObject198.bin"/><Relationship Id="rId7" Type="http://schemas.openxmlformats.org/officeDocument/2006/relationships/image" Target="../media/image84.wmf"/><Relationship Id="rId6" Type="http://schemas.openxmlformats.org/officeDocument/2006/relationships/oleObject" Target="../embeddings/oleObject197.bin"/><Relationship Id="rId5" Type="http://schemas.openxmlformats.org/officeDocument/2006/relationships/oleObject" Target="../embeddings/oleObject196.bin"/><Relationship Id="rId4" Type="http://schemas.openxmlformats.org/officeDocument/2006/relationships/image" Target="../media/image83.wmf"/><Relationship Id="rId33" Type="http://schemas.openxmlformats.org/officeDocument/2006/relationships/notesSlide" Target="../notesSlides/notesSlide35.xml"/><Relationship Id="rId32" Type="http://schemas.openxmlformats.org/officeDocument/2006/relationships/vmlDrawing" Target="../drawings/vmlDrawing21.vml"/><Relationship Id="rId31" Type="http://schemas.openxmlformats.org/officeDocument/2006/relationships/slideLayout" Target="../slideLayouts/slideLayout7.xml"/><Relationship Id="rId30" Type="http://schemas.openxmlformats.org/officeDocument/2006/relationships/oleObject" Target="../embeddings/oleObject217.bin"/><Relationship Id="rId3" Type="http://schemas.openxmlformats.org/officeDocument/2006/relationships/oleObject" Target="../embeddings/oleObject195.bin"/><Relationship Id="rId29" Type="http://schemas.openxmlformats.org/officeDocument/2006/relationships/oleObject" Target="../embeddings/oleObject216.bin"/><Relationship Id="rId28" Type="http://schemas.openxmlformats.org/officeDocument/2006/relationships/oleObject" Target="../embeddings/oleObject215.bin"/><Relationship Id="rId27" Type="http://schemas.openxmlformats.org/officeDocument/2006/relationships/oleObject" Target="../embeddings/oleObject214.bin"/><Relationship Id="rId26" Type="http://schemas.openxmlformats.org/officeDocument/2006/relationships/oleObject" Target="../embeddings/oleObject213.bin"/><Relationship Id="rId25" Type="http://schemas.openxmlformats.org/officeDocument/2006/relationships/oleObject" Target="../embeddings/oleObject212.bin"/><Relationship Id="rId24" Type="http://schemas.openxmlformats.org/officeDocument/2006/relationships/image" Target="../media/image87.wmf"/><Relationship Id="rId23" Type="http://schemas.openxmlformats.org/officeDocument/2006/relationships/oleObject" Target="../embeddings/oleObject211.bin"/><Relationship Id="rId22" Type="http://schemas.openxmlformats.org/officeDocument/2006/relationships/image" Target="../media/image86.wmf"/><Relationship Id="rId21" Type="http://schemas.openxmlformats.org/officeDocument/2006/relationships/oleObject" Target="../embeddings/oleObject210.bin"/><Relationship Id="rId20" Type="http://schemas.openxmlformats.org/officeDocument/2006/relationships/oleObject" Target="../embeddings/oleObject209.bin"/><Relationship Id="rId2" Type="http://schemas.openxmlformats.org/officeDocument/2006/relationships/image" Target="../media/image82.wmf"/><Relationship Id="rId19" Type="http://schemas.openxmlformats.org/officeDocument/2006/relationships/oleObject" Target="../embeddings/oleObject208.bin"/><Relationship Id="rId18" Type="http://schemas.openxmlformats.org/officeDocument/2006/relationships/oleObject" Target="../embeddings/oleObject207.bin"/><Relationship Id="rId17" Type="http://schemas.openxmlformats.org/officeDocument/2006/relationships/oleObject" Target="../embeddings/oleObject206.bin"/><Relationship Id="rId16" Type="http://schemas.openxmlformats.org/officeDocument/2006/relationships/oleObject" Target="../embeddings/oleObject205.bin"/><Relationship Id="rId15" Type="http://schemas.openxmlformats.org/officeDocument/2006/relationships/oleObject" Target="../embeddings/oleObject204.bin"/><Relationship Id="rId14" Type="http://schemas.openxmlformats.org/officeDocument/2006/relationships/oleObject" Target="../embeddings/oleObject203.bin"/><Relationship Id="rId13" Type="http://schemas.openxmlformats.org/officeDocument/2006/relationships/oleObject" Target="../embeddings/oleObject202.bin"/><Relationship Id="rId12" Type="http://schemas.openxmlformats.org/officeDocument/2006/relationships/oleObject" Target="../embeddings/oleObject201.bin"/><Relationship Id="rId11" Type="http://schemas.openxmlformats.org/officeDocument/2006/relationships/image" Target="../media/image85.wmf"/><Relationship Id="rId10" Type="http://schemas.openxmlformats.org/officeDocument/2006/relationships/oleObject" Target="../embeddings/oleObject200.bin"/><Relationship Id="rId1" Type="http://schemas.openxmlformats.org/officeDocument/2006/relationships/oleObject" Target="../embeddings/oleObject194.bin"/></Relationships>
</file>

<file path=ppt/slides/_rels/slide42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223.bin"/><Relationship Id="rId8" Type="http://schemas.openxmlformats.org/officeDocument/2006/relationships/oleObject" Target="../embeddings/oleObject222.bin"/><Relationship Id="rId7" Type="http://schemas.openxmlformats.org/officeDocument/2006/relationships/oleObject" Target="../embeddings/oleObject221.bin"/><Relationship Id="rId6" Type="http://schemas.openxmlformats.org/officeDocument/2006/relationships/image" Target="../media/image87.wmf"/><Relationship Id="rId5" Type="http://schemas.openxmlformats.org/officeDocument/2006/relationships/oleObject" Target="../embeddings/oleObject220.bin"/><Relationship Id="rId4" Type="http://schemas.openxmlformats.org/officeDocument/2006/relationships/image" Target="../media/image86.wmf"/><Relationship Id="rId3" Type="http://schemas.openxmlformats.org/officeDocument/2006/relationships/oleObject" Target="../embeddings/oleObject219.bin"/><Relationship Id="rId2" Type="http://schemas.openxmlformats.org/officeDocument/2006/relationships/image" Target="../media/image84.wmf"/><Relationship Id="rId15" Type="http://schemas.openxmlformats.org/officeDocument/2006/relationships/notesSlide" Target="../notesSlides/notesSlide36.xml"/><Relationship Id="rId14" Type="http://schemas.openxmlformats.org/officeDocument/2006/relationships/vmlDrawing" Target="../drawings/vmlDrawing22.vml"/><Relationship Id="rId13" Type="http://schemas.openxmlformats.org/officeDocument/2006/relationships/slideLayout" Target="../slideLayouts/slideLayout7.xml"/><Relationship Id="rId12" Type="http://schemas.openxmlformats.org/officeDocument/2006/relationships/oleObject" Target="../embeddings/oleObject226.bin"/><Relationship Id="rId11" Type="http://schemas.openxmlformats.org/officeDocument/2006/relationships/oleObject" Target="../embeddings/oleObject225.bin"/><Relationship Id="rId10" Type="http://schemas.openxmlformats.org/officeDocument/2006/relationships/oleObject" Target="../embeddings/oleObject224.bin"/><Relationship Id="rId1" Type="http://schemas.openxmlformats.org/officeDocument/2006/relationships/oleObject" Target="../embeddings/oleObject218.bin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231.bin"/><Relationship Id="rId8" Type="http://schemas.openxmlformats.org/officeDocument/2006/relationships/image" Target="../media/image90.wmf"/><Relationship Id="rId7" Type="http://schemas.openxmlformats.org/officeDocument/2006/relationships/oleObject" Target="../embeddings/oleObject230.bin"/><Relationship Id="rId6" Type="http://schemas.openxmlformats.org/officeDocument/2006/relationships/image" Target="../media/image89.wmf"/><Relationship Id="rId5" Type="http://schemas.openxmlformats.org/officeDocument/2006/relationships/oleObject" Target="../embeddings/oleObject229.bin"/><Relationship Id="rId4" Type="http://schemas.openxmlformats.org/officeDocument/2006/relationships/image" Target="../media/image38.wmf"/><Relationship Id="rId3" Type="http://schemas.openxmlformats.org/officeDocument/2006/relationships/oleObject" Target="../embeddings/oleObject228.bin"/><Relationship Id="rId2" Type="http://schemas.openxmlformats.org/officeDocument/2006/relationships/image" Target="../media/image88.wmf"/><Relationship Id="rId15" Type="http://schemas.openxmlformats.org/officeDocument/2006/relationships/notesSlide" Target="../notesSlides/notesSlide39.xml"/><Relationship Id="rId14" Type="http://schemas.openxmlformats.org/officeDocument/2006/relationships/vmlDrawing" Target="../drawings/vmlDrawing23.vml"/><Relationship Id="rId13" Type="http://schemas.openxmlformats.org/officeDocument/2006/relationships/slideLayout" Target="../slideLayouts/slideLayout7.xml"/><Relationship Id="rId12" Type="http://schemas.openxmlformats.org/officeDocument/2006/relationships/image" Target="../media/image92.wmf"/><Relationship Id="rId11" Type="http://schemas.openxmlformats.org/officeDocument/2006/relationships/oleObject" Target="../embeddings/oleObject232.bin"/><Relationship Id="rId10" Type="http://schemas.openxmlformats.org/officeDocument/2006/relationships/image" Target="../media/image91.wmf"/><Relationship Id="rId1" Type="http://schemas.openxmlformats.org/officeDocument/2006/relationships/oleObject" Target="../embeddings/oleObject227.bin"/></Relationships>
</file>

<file path=ppt/slides/_rels/slide46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237.bin"/><Relationship Id="rId8" Type="http://schemas.openxmlformats.org/officeDocument/2006/relationships/image" Target="../media/image96.wmf"/><Relationship Id="rId7" Type="http://schemas.openxmlformats.org/officeDocument/2006/relationships/oleObject" Target="../embeddings/oleObject236.bin"/><Relationship Id="rId6" Type="http://schemas.openxmlformats.org/officeDocument/2006/relationships/image" Target="../media/image95.wmf"/><Relationship Id="rId5" Type="http://schemas.openxmlformats.org/officeDocument/2006/relationships/oleObject" Target="../embeddings/oleObject235.bin"/><Relationship Id="rId4" Type="http://schemas.openxmlformats.org/officeDocument/2006/relationships/image" Target="../media/image94.wmf"/><Relationship Id="rId3" Type="http://schemas.openxmlformats.org/officeDocument/2006/relationships/oleObject" Target="../embeddings/oleObject234.bin"/><Relationship Id="rId2" Type="http://schemas.openxmlformats.org/officeDocument/2006/relationships/image" Target="../media/image93.wmf"/><Relationship Id="rId19" Type="http://schemas.openxmlformats.org/officeDocument/2006/relationships/notesSlide" Target="../notesSlides/notesSlide40.xml"/><Relationship Id="rId18" Type="http://schemas.openxmlformats.org/officeDocument/2006/relationships/vmlDrawing" Target="../drawings/vmlDrawing24.vml"/><Relationship Id="rId17" Type="http://schemas.openxmlformats.org/officeDocument/2006/relationships/slideLayout" Target="../slideLayouts/slideLayout7.xml"/><Relationship Id="rId16" Type="http://schemas.openxmlformats.org/officeDocument/2006/relationships/image" Target="../media/image100.wmf"/><Relationship Id="rId15" Type="http://schemas.openxmlformats.org/officeDocument/2006/relationships/oleObject" Target="../embeddings/oleObject240.bin"/><Relationship Id="rId14" Type="http://schemas.openxmlformats.org/officeDocument/2006/relationships/image" Target="../media/image99.wmf"/><Relationship Id="rId13" Type="http://schemas.openxmlformats.org/officeDocument/2006/relationships/oleObject" Target="../embeddings/oleObject239.bin"/><Relationship Id="rId12" Type="http://schemas.openxmlformats.org/officeDocument/2006/relationships/image" Target="../media/image98.wmf"/><Relationship Id="rId11" Type="http://schemas.openxmlformats.org/officeDocument/2006/relationships/oleObject" Target="../embeddings/oleObject238.bin"/><Relationship Id="rId10" Type="http://schemas.openxmlformats.org/officeDocument/2006/relationships/image" Target="../media/image97.wmf"/><Relationship Id="rId1" Type="http://schemas.openxmlformats.org/officeDocument/2006/relationships/oleObject" Target="../embeddings/oleObject233.bin"/></Relationships>
</file>

<file path=ppt/slides/_rels/slide47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245.bin"/><Relationship Id="rId8" Type="http://schemas.openxmlformats.org/officeDocument/2006/relationships/image" Target="../media/image104.wmf"/><Relationship Id="rId7" Type="http://schemas.openxmlformats.org/officeDocument/2006/relationships/oleObject" Target="../embeddings/oleObject244.bin"/><Relationship Id="rId6" Type="http://schemas.openxmlformats.org/officeDocument/2006/relationships/image" Target="../media/image103.wmf"/><Relationship Id="rId5" Type="http://schemas.openxmlformats.org/officeDocument/2006/relationships/oleObject" Target="../embeddings/oleObject243.bin"/><Relationship Id="rId43" Type="http://schemas.openxmlformats.org/officeDocument/2006/relationships/notesSlide" Target="../notesSlides/notesSlide41.xml"/><Relationship Id="rId42" Type="http://schemas.openxmlformats.org/officeDocument/2006/relationships/vmlDrawing" Target="../drawings/vmlDrawing25.vml"/><Relationship Id="rId41" Type="http://schemas.openxmlformats.org/officeDocument/2006/relationships/slideLayout" Target="../slideLayouts/slideLayout7.xml"/><Relationship Id="rId40" Type="http://schemas.openxmlformats.org/officeDocument/2006/relationships/image" Target="../media/image117.wmf"/><Relationship Id="rId4" Type="http://schemas.openxmlformats.org/officeDocument/2006/relationships/image" Target="../media/image102.wmf"/><Relationship Id="rId39" Type="http://schemas.openxmlformats.org/officeDocument/2006/relationships/oleObject" Target="../embeddings/oleObject262.bin"/><Relationship Id="rId38" Type="http://schemas.openxmlformats.org/officeDocument/2006/relationships/image" Target="../media/image116.wmf"/><Relationship Id="rId37" Type="http://schemas.openxmlformats.org/officeDocument/2006/relationships/oleObject" Target="../embeddings/oleObject261.bin"/><Relationship Id="rId36" Type="http://schemas.openxmlformats.org/officeDocument/2006/relationships/image" Target="../media/image115.wmf"/><Relationship Id="rId35" Type="http://schemas.openxmlformats.org/officeDocument/2006/relationships/oleObject" Target="../embeddings/oleObject260.bin"/><Relationship Id="rId34" Type="http://schemas.openxmlformats.org/officeDocument/2006/relationships/image" Target="../media/image114.wmf"/><Relationship Id="rId33" Type="http://schemas.openxmlformats.org/officeDocument/2006/relationships/oleObject" Target="../embeddings/oleObject259.bin"/><Relationship Id="rId32" Type="http://schemas.openxmlformats.org/officeDocument/2006/relationships/image" Target="../media/image113.wmf"/><Relationship Id="rId31" Type="http://schemas.openxmlformats.org/officeDocument/2006/relationships/oleObject" Target="../embeddings/oleObject258.bin"/><Relationship Id="rId30" Type="http://schemas.openxmlformats.org/officeDocument/2006/relationships/image" Target="../media/image112.wmf"/><Relationship Id="rId3" Type="http://schemas.openxmlformats.org/officeDocument/2006/relationships/oleObject" Target="../embeddings/oleObject242.bin"/><Relationship Id="rId29" Type="http://schemas.openxmlformats.org/officeDocument/2006/relationships/oleObject" Target="../embeddings/oleObject257.bin"/><Relationship Id="rId28" Type="http://schemas.openxmlformats.org/officeDocument/2006/relationships/image" Target="../media/image111.wmf"/><Relationship Id="rId27" Type="http://schemas.openxmlformats.org/officeDocument/2006/relationships/oleObject" Target="../embeddings/oleObject256.bin"/><Relationship Id="rId26" Type="http://schemas.openxmlformats.org/officeDocument/2006/relationships/image" Target="../media/image110.wmf"/><Relationship Id="rId25" Type="http://schemas.openxmlformats.org/officeDocument/2006/relationships/oleObject" Target="../embeddings/oleObject255.bin"/><Relationship Id="rId24" Type="http://schemas.openxmlformats.org/officeDocument/2006/relationships/oleObject" Target="../embeddings/oleObject254.bin"/><Relationship Id="rId23" Type="http://schemas.openxmlformats.org/officeDocument/2006/relationships/oleObject" Target="../embeddings/oleObject253.bin"/><Relationship Id="rId22" Type="http://schemas.openxmlformats.org/officeDocument/2006/relationships/oleObject" Target="../embeddings/oleObject252.bin"/><Relationship Id="rId21" Type="http://schemas.openxmlformats.org/officeDocument/2006/relationships/oleObject" Target="../embeddings/oleObject251.bin"/><Relationship Id="rId20" Type="http://schemas.openxmlformats.org/officeDocument/2006/relationships/image" Target="../media/image109.wmf"/><Relationship Id="rId2" Type="http://schemas.openxmlformats.org/officeDocument/2006/relationships/image" Target="../media/image101.wmf"/><Relationship Id="rId19" Type="http://schemas.openxmlformats.org/officeDocument/2006/relationships/oleObject" Target="../embeddings/oleObject250.bin"/><Relationship Id="rId18" Type="http://schemas.openxmlformats.org/officeDocument/2006/relationships/image" Target="../media/image108.wmf"/><Relationship Id="rId17" Type="http://schemas.openxmlformats.org/officeDocument/2006/relationships/oleObject" Target="../embeddings/oleObject249.bin"/><Relationship Id="rId16" Type="http://schemas.openxmlformats.org/officeDocument/2006/relationships/image" Target="../media/image107.wmf"/><Relationship Id="rId15" Type="http://schemas.openxmlformats.org/officeDocument/2006/relationships/oleObject" Target="../embeddings/oleObject248.bin"/><Relationship Id="rId14" Type="http://schemas.openxmlformats.org/officeDocument/2006/relationships/image" Target="../media/image106.wmf"/><Relationship Id="rId13" Type="http://schemas.openxmlformats.org/officeDocument/2006/relationships/oleObject" Target="../embeddings/oleObject247.bin"/><Relationship Id="rId12" Type="http://schemas.openxmlformats.org/officeDocument/2006/relationships/image" Target="../media/image46.wmf"/><Relationship Id="rId11" Type="http://schemas.openxmlformats.org/officeDocument/2006/relationships/oleObject" Target="../embeddings/oleObject246.bin"/><Relationship Id="rId10" Type="http://schemas.openxmlformats.org/officeDocument/2006/relationships/image" Target="../media/image105.wmf"/><Relationship Id="rId1" Type="http://schemas.openxmlformats.org/officeDocument/2006/relationships/oleObject" Target="../embeddings/oleObject241.bin"/></Relationships>
</file>

<file path=ppt/slides/_rels/slide48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267.bin"/><Relationship Id="rId8" Type="http://schemas.openxmlformats.org/officeDocument/2006/relationships/image" Target="../media/image101.wmf"/><Relationship Id="rId7" Type="http://schemas.openxmlformats.org/officeDocument/2006/relationships/oleObject" Target="../embeddings/oleObject266.bin"/><Relationship Id="rId6" Type="http://schemas.openxmlformats.org/officeDocument/2006/relationships/image" Target="../media/image120.wmf"/><Relationship Id="rId5" Type="http://schemas.openxmlformats.org/officeDocument/2006/relationships/oleObject" Target="../embeddings/oleObject265.bin"/><Relationship Id="rId4" Type="http://schemas.openxmlformats.org/officeDocument/2006/relationships/image" Target="../media/image119.wmf"/><Relationship Id="rId35" Type="http://schemas.openxmlformats.org/officeDocument/2006/relationships/notesSlide" Target="../notesSlides/notesSlide42.xml"/><Relationship Id="rId34" Type="http://schemas.openxmlformats.org/officeDocument/2006/relationships/vmlDrawing" Target="../drawings/vmlDrawing26.vml"/><Relationship Id="rId33" Type="http://schemas.openxmlformats.org/officeDocument/2006/relationships/slideLayout" Target="../slideLayouts/slideLayout7.xml"/><Relationship Id="rId32" Type="http://schemas.openxmlformats.org/officeDocument/2006/relationships/image" Target="../media/image109.wmf"/><Relationship Id="rId31" Type="http://schemas.openxmlformats.org/officeDocument/2006/relationships/oleObject" Target="../embeddings/oleObject281.bin"/><Relationship Id="rId30" Type="http://schemas.openxmlformats.org/officeDocument/2006/relationships/oleObject" Target="../embeddings/oleObject280.bin"/><Relationship Id="rId3" Type="http://schemas.openxmlformats.org/officeDocument/2006/relationships/oleObject" Target="../embeddings/oleObject264.bin"/><Relationship Id="rId29" Type="http://schemas.openxmlformats.org/officeDocument/2006/relationships/oleObject" Target="../embeddings/oleObject279.bin"/><Relationship Id="rId28" Type="http://schemas.openxmlformats.org/officeDocument/2006/relationships/oleObject" Target="../embeddings/oleObject278.bin"/><Relationship Id="rId27" Type="http://schemas.openxmlformats.org/officeDocument/2006/relationships/oleObject" Target="../embeddings/oleObject277.bin"/><Relationship Id="rId26" Type="http://schemas.openxmlformats.org/officeDocument/2006/relationships/oleObject" Target="../embeddings/oleObject276.bin"/><Relationship Id="rId25" Type="http://schemas.openxmlformats.org/officeDocument/2006/relationships/oleObject" Target="../embeddings/oleObject275.bin"/><Relationship Id="rId24" Type="http://schemas.openxmlformats.org/officeDocument/2006/relationships/image" Target="../media/image103.wmf"/><Relationship Id="rId23" Type="http://schemas.openxmlformats.org/officeDocument/2006/relationships/oleObject" Target="../embeddings/oleObject274.bin"/><Relationship Id="rId22" Type="http://schemas.openxmlformats.org/officeDocument/2006/relationships/image" Target="../media/image108.wmf"/><Relationship Id="rId21" Type="http://schemas.openxmlformats.org/officeDocument/2006/relationships/oleObject" Target="../embeddings/oleObject273.bin"/><Relationship Id="rId20" Type="http://schemas.openxmlformats.org/officeDocument/2006/relationships/image" Target="../media/image107.wmf"/><Relationship Id="rId2" Type="http://schemas.openxmlformats.org/officeDocument/2006/relationships/image" Target="../media/image118.wmf"/><Relationship Id="rId19" Type="http://schemas.openxmlformats.org/officeDocument/2006/relationships/oleObject" Target="../embeddings/oleObject272.bin"/><Relationship Id="rId18" Type="http://schemas.openxmlformats.org/officeDocument/2006/relationships/image" Target="../media/image106.wmf"/><Relationship Id="rId17" Type="http://schemas.openxmlformats.org/officeDocument/2006/relationships/oleObject" Target="../embeddings/oleObject271.bin"/><Relationship Id="rId16" Type="http://schemas.openxmlformats.org/officeDocument/2006/relationships/image" Target="../media/image46.wmf"/><Relationship Id="rId15" Type="http://schemas.openxmlformats.org/officeDocument/2006/relationships/oleObject" Target="../embeddings/oleObject270.bin"/><Relationship Id="rId14" Type="http://schemas.openxmlformats.org/officeDocument/2006/relationships/image" Target="../media/image105.wmf"/><Relationship Id="rId13" Type="http://schemas.openxmlformats.org/officeDocument/2006/relationships/oleObject" Target="../embeddings/oleObject269.bin"/><Relationship Id="rId12" Type="http://schemas.openxmlformats.org/officeDocument/2006/relationships/image" Target="../media/image104.wmf"/><Relationship Id="rId11" Type="http://schemas.openxmlformats.org/officeDocument/2006/relationships/oleObject" Target="../embeddings/oleObject268.bin"/><Relationship Id="rId10" Type="http://schemas.openxmlformats.org/officeDocument/2006/relationships/image" Target="../media/image102.wmf"/><Relationship Id="rId1" Type="http://schemas.openxmlformats.org/officeDocument/2006/relationships/oleObject" Target="../embeddings/oleObject263.bin"/></Relationships>
</file>

<file path=ppt/slides/_rels/slide49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286.bin"/><Relationship Id="rId8" Type="http://schemas.openxmlformats.org/officeDocument/2006/relationships/image" Target="../media/image124.wmf"/><Relationship Id="rId7" Type="http://schemas.openxmlformats.org/officeDocument/2006/relationships/oleObject" Target="../embeddings/oleObject285.bin"/><Relationship Id="rId6" Type="http://schemas.openxmlformats.org/officeDocument/2006/relationships/image" Target="../media/image123.wmf"/><Relationship Id="rId5" Type="http://schemas.openxmlformats.org/officeDocument/2006/relationships/oleObject" Target="../embeddings/oleObject284.bin"/><Relationship Id="rId44" Type="http://schemas.openxmlformats.org/officeDocument/2006/relationships/notesSlide" Target="../notesSlides/notesSlide43.xml"/><Relationship Id="rId43" Type="http://schemas.openxmlformats.org/officeDocument/2006/relationships/vmlDrawing" Target="../drawings/vmlDrawing27.vml"/><Relationship Id="rId42" Type="http://schemas.openxmlformats.org/officeDocument/2006/relationships/slideLayout" Target="../slideLayouts/slideLayout7.xml"/><Relationship Id="rId41" Type="http://schemas.openxmlformats.org/officeDocument/2006/relationships/oleObject" Target="../embeddings/oleObject305.bin"/><Relationship Id="rId40" Type="http://schemas.openxmlformats.org/officeDocument/2006/relationships/oleObject" Target="../embeddings/oleObject304.bin"/><Relationship Id="rId4" Type="http://schemas.openxmlformats.org/officeDocument/2006/relationships/image" Target="../media/image122.wmf"/><Relationship Id="rId39" Type="http://schemas.openxmlformats.org/officeDocument/2006/relationships/oleObject" Target="../embeddings/oleObject303.bin"/><Relationship Id="rId38" Type="http://schemas.openxmlformats.org/officeDocument/2006/relationships/oleObject" Target="../embeddings/oleObject302.bin"/><Relationship Id="rId37" Type="http://schemas.openxmlformats.org/officeDocument/2006/relationships/oleObject" Target="../embeddings/oleObject301.bin"/><Relationship Id="rId36" Type="http://schemas.openxmlformats.org/officeDocument/2006/relationships/oleObject" Target="../embeddings/oleObject300.bin"/><Relationship Id="rId35" Type="http://schemas.openxmlformats.org/officeDocument/2006/relationships/oleObject" Target="../embeddings/oleObject299.bin"/><Relationship Id="rId34" Type="http://schemas.openxmlformats.org/officeDocument/2006/relationships/image" Target="../media/image107.wmf"/><Relationship Id="rId33" Type="http://schemas.openxmlformats.org/officeDocument/2006/relationships/oleObject" Target="../embeddings/oleObject298.bin"/><Relationship Id="rId32" Type="http://schemas.openxmlformats.org/officeDocument/2006/relationships/image" Target="../media/image106.wmf"/><Relationship Id="rId31" Type="http://schemas.openxmlformats.org/officeDocument/2006/relationships/oleObject" Target="../embeddings/oleObject297.bin"/><Relationship Id="rId30" Type="http://schemas.openxmlformats.org/officeDocument/2006/relationships/image" Target="../media/image46.wmf"/><Relationship Id="rId3" Type="http://schemas.openxmlformats.org/officeDocument/2006/relationships/oleObject" Target="../embeddings/oleObject283.bin"/><Relationship Id="rId29" Type="http://schemas.openxmlformats.org/officeDocument/2006/relationships/oleObject" Target="../embeddings/oleObject296.bin"/><Relationship Id="rId28" Type="http://schemas.openxmlformats.org/officeDocument/2006/relationships/image" Target="../media/image104.wmf"/><Relationship Id="rId27" Type="http://schemas.openxmlformats.org/officeDocument/2006/relationships/oleObject" Target="../embeddings/oleObject295.bin"/><Relationship Id="rId26" Type="http://schemas.openxmlformats.org/officeDocument/2006/relationships/image" Target="../media/image102.wmf"/><Relationship Id="rId25" Type="http://schemas.openxmlformats.org/officeDocument/2006/relationships/oleObject" Target="../embeddings/oleObject294.bin"/><Relationship Id="rId24" Type="http://schemas.openxmlformats.org/officeDocument/2006/relationships/image" Target="../media/image101.wmf"/><Relationship Id="rId23" Type="http://schemas.openxmlformats.org/officeDocument/2006/relationships/oleObject" Target="../embeddings/oleObject293.bin"/><Relationship Id="rId22" Type="http://schemas.openxmlformats.org/officeDocument/2006/relationships/image" Target="../media/image128.wmf"/><Relationship Id="rId21" Type="http://schemas.openxmlformats.org/officeDocument/2006/relationships/oleObject" Target="../embeddings/oleObject292.bin"/><Relationship Id="rId20" Type="http://schemas.openxmlformats.org/officeDocument/2006/relationships/image" Target="../media/image127.wmf"/><Relationship Id="rId2" Type="http://schemas.openxmlformats.org/officeDocument/2006/relationships/image" Target="../media/image121.wmf"/><Relationship Id="rId19" Type="http://schemas.openxmlformats.org/officeDocument/2006/relationships/oleObject" Target="../embeddings/oleObject291.bin"/><Relationship Id="rId18" Type="http://schemas.openxmlformats.org/officeDocument/2006/relationships/image" Target="../media/image105.wmf"/><Relationship Id="rId17" Type="http://schemas.openxmlformats.org/officeDocument/2006/relationships/oleObject" Target="../embeddings/oleObject290.bin"/><Relationship Id="rId16" Type="http://schemas.openxmlformats.org/officeDocument/2006/relationships/image" Target="../media/image126.wmf"/><Relationship Id="rId15" Type="http://schemas.openxmlformats.org/officeDocument/2006/relationships/oleObject" Target="../embeddings/oleObject289.bin"/><Relationship Id="rId14" Type="http://schemas.openxmlformats.org/officeDocument/2006/relationships/image" Target="../media/image109.wmf"/><Relationship Id="rId13" Type="http://schemas.openxmlformats.org/officeDocument/2006/relationships/oleObject" Target="../embeddings/oleObject288.bin"/><Relationship Id="rId12" Type="http://schemas.openxmlformats.org/officeDocument/2006/relationships/image" Target="../media/image108.wmf"/><Relationship Id="rId11" Type="http://schemas.openxmlformats.org/officeDocument/2006/relationships/oleObject" Target="../embeddings/oleObject287.bin"/><Relationship Id="rId10" Type="http://schemas.openxmlformats.org/officeDocument/2006/relationships/image" Target="../media/image125.wmf"/><Relationship Id="rId1" Type="http://schemas.openxmlformats.org/officeDocument/2006/relationships/oleObject" Target="../embeddings/oleObject282.bin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310.bin"/><Relationship Id="rId8" Type="http://schemas.openxmlformats.org/officeDocument/2006/relationships/image" Target="../media/image132.emf"/><Relationship Id="rId7" Type="http://schemas.openxmlformats.org/officeDocument/2006/relationships/oleObject" Target="../embeddings/oleObject309.bin"/><Relationship Id="rId6" Type="http://schemas.openxmlformats.org/officeDocument/2006/relationships/image" Target="../media/image131.emf"/><Relationship Id="rId54" Type="http://schemas.openxmlformats.org/officeDocument/2006/relationships/vmlDrawing" Target="../drawings/vmlDrawing28.vml"/><Relationship Id="rId53" Type="http://schemas.openxmlformats.org/officeDocument/2006/relationships/slideLayout" Target="../slideLayouts/slideLayout19.xml"/><Relationship Id="rId52" Type="http://schemas.openxmlformats.org/officeDocument/2006/relationships/image" Target="../media/image154.emf"/><Relationship Id="rId51" Type="http://schemas.openxmlformats.org/officeDocument/2006/relationships/oleObject" Target="../embeddings/oleObject331.bin"/><Relationship Id="rId50" Type="http://schemas.openxmlformats.org/officeDocument/2006/relationships/image" Target="../media/image153.emf"/><Relationship Id="rId5" Type="http://schemas.openxmlformats.org/officeDocument/2006/relationships/oleObject" Target="../embeddings/oleObject308.bin"/><Relationship Id="rId49" Type="http://schemas.openxmlformats.org/officeDocument/2006/relationships/oleObject" Target="../embeddings/oleObject330.bin"/><Relationship Id="rId48" Type="http://schemas.openxmlformats.org/officeDocument/2006/relationships/image" Target="../media/image152.emf"/><Relationship Id="rId47" Type="http://schemas.openxmlformats.org/officeDocument/2006/relationships/oleObject" Target="../embeddings/oleObject329.bin"/><Relationship Id="rId46" Type="http://schemas.openxmlformats.org/officeDocument/2006/relationships/image" Target="../media/image151.emf"/><Relationship Id="rId45" Type="http://schemas.openxmlformats.org/officeDocument/2006/relationships/oleObject" Target="../embeddings/oleObject328.bin"/><Relationship Id="rId44" Type="http://schemas.openxmlformats.org/officeDocument/2006/relationships/image" Target="../media/image150.emf"/><Relationship Id="rId43" Type="http://schemas.openxmlformats.org/officeDocument/2006/relationships/oleObject" Target="../embeddings/oleObject327.bin"/><Relationship Id="rId42" Type="http://schemas.openxmlformats.org/officeDocument/2006/relationships/image" Target="../media/image149.emf"/><Relationship Id="rId41" Type="http://schemas.openxmlformats.org/officeDocument/2006/relationships/oleObject" Target="../embeddings/oleObject326.bin"/><Relationship Id="rId40" Type="http://schemas.openxmlformats.org/officeDocument/2006/relationships/image" Target="../media/image148.emf"/><Relationship Id="rId4" Type="http://schemas.openxmlformats.org/officeDocument/2006/relationships/image" Target="../media/image130.emf"/><Relationship Id="rId39" Type="http://schemas.openxmlformats.org/officeDocument/2006/relationships/oleObject" Target="../embeddings/oleObject325.bin"/><Relationship Id="rId38" Type="http://schemas.openxmlformats.org/officeDocument/2006/relationships/image" Target="../media/image147.wmf"/><Relationship Id="rId37" Type="http://schemas.openxmlformats.org/officeDocument/2006/relationships/oleObject" Target="../embeddings/oleObject324.bin"/><Relationship Id="rId36" Type="http://schemas.openxmlformats.org/officeDocument/2006/relationships/image" Target="../media/image146.emf"/><Relationship Id="rId35" Type="http://schemas.openxmlformats.org/officeDocument/2006/relationships/oleObject" Target="../embeddings/oleObject323.bin"/><Relationship Id="rId34" Type="http://schemas.openxmlformats.org/officeDocument/2006/relationships/image" Target="../media/image145.emf"/><Relationship Id="rId33" Type="http://schemas.openxmlformats.org/officeDocument/2006/relationships/oleObject" Target="../embeddings/oleObject322.bin"/><Relationship Id="rId32" Type="http://schemas.openxmlformats.org/officeDocument/2006/relationships/image" Target="../media/image144.emf"/><Relationship Id="rId31" Type="http://schemas.openxmlformats.org/officeDocument/2006/relationships/oleObject" Target="../embeddings/oleObject321.bin"/><Relationship Id="rId30" Type="http://schemas.openxmlformats.org/officeDocument/2006/relationships/image" Target="../media/image143.emf"/><Relationship Id="rId3" Type="http://schemas.openxmlformats.org/officeDocument/2006/relationships/oleObject" Target="../embeddings/oleObject307.bin"/><Relationship Id="rId29" Type="http://schemas.openxmlformats.org/officeDocument/2006/relationships/oleObject" Target="../embeddings/oleObject320.bin"/><Relationship Id="rId28" Type="http://schemas.openxmlformats.org/officeDocument/2006/relationships/image" Target="../media/image142.emf"/><Relationship Id="rId27" Type="http://schemas.openxmlformats.org/officeDocument/2006/relationships/oleObject" Target="../embeddings/oleObject319.bin"/><Relationship Id="rId26" Type="http://schemas.openxmlformats.org/officeDocument/2006/relationships/image" Target="../media/image141.emf"/><Relationship Id="rId25" Type="http://schemas.openxmlformats.org/officeDocument/2006/relationships/oleObject" Target="../embeddings/oleObject318.bin"/><Relationship Id="rId24" Type="http://schemas.openxmlformats.org/officeDocument/2006/relationships/image" Target="../media/image140.emf"/><Relationship Id="rId23" Type="http://schemas.openxmlformats.org/officeDocument/2006/relationships/oleObject" Target="../embeddings/oleObject317.bin"/><Relationship Id="rId22" Type="http://schemas.openxmlformats.org/officeDocument/2006/relationships/image" Target="../media/image139.emf"/><Relationship Id="rId21" Type="http://schemas.openxmlformats.org/officeDocument/2006/relationships/oleObject" Target="../embeddings/oleObject316.bin"/><Relationship Id="rId20" Type="http://schemas.openxmlformats.org/officeDocument/2006/relationships/image" Target="../media/image138.emf"/><Relationship Id="rId2" Type="http://schemas.openxmlformats.org/officeDocument/2006/relationships/image" Target="../media/image129.emf"/><Relationship Id="rId19" Type="http://schemas.openxmlformats.org/officeDocument/2006/relationships/oleObject" Target="../embeddings/oleObject315.bin"/><Relationship Id="rId18" Type="http://schemas.openxmlformats.org/officeDocument/2006/relationships/image" Target="../media/image137.emf"/><Relationship Id="rId17" Type="http://schemas.openxmlformats.org/officeDocument/2006/relationships/oleObject" Target="../embeddings/oleObject314.bin"/><Relationship Id="rId16" Type="http://schemas.openxmlformats.org/officeDocument/2006/relationships/image" Target="../media/image136.emf"/><Relationship Id="rId15" Type="http://schemas.openxmlformats.org/officeDocument/2006/relationships/oleObject" Target="../embeddings/oleObject313.bin"/><Relationship Id="rId14" Type="http://schemas.openxmlformats.org/officeDocument/2006/relationships/image" Target="../media/image135.emf"/><Relationship Id="rId13" Type="http://schemas.openxmlformats.org/officeDocument/2006/relationships/oleObject" Target="../embeddings/oleObject312.bin"/><Relationship Id="rId12" Type="http://schemas.openxmlformats.org/officeDocument/2006/relationships/image" Target="../media/image134.emf"/><Relationship Id="rId11" Type="http://schemas.openxmlformats.org/officeDocument/2006/relationships/oleObject" Target="../embeddings/oleObject311.bin"/><Relationship Id="rId10" Type="http://schemas.openxmlformats.org/officeDocument/2006/relationships/image" Target="../media/image133.emf"/><Relationship Id="rId1" Type="http://schemas.openxmlformats.org/officeDocument/2006/relationships/oleObject" Target="../embeddings/oleObject306.bin"/></Relationships>
</file>

<file path=ppt/slides/_rels/slide51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336.bin"/><Relationship Id="rId8" Type="http://schemas.openxmlformats.org/officeDocument/2006/relationships/image" Target="../media/image158.emf"/><Relationship Id="rId7" Type="http://schemas.openxmlformats.org/officeDocument/2006/relationships/oleObject" Target="../embeddings/oleObject335.bin"/><Relationship Id="rId6" Type="http://schemas.openxmlformats.org/officeDocument/2006/relationships/image" Target="../media/image157.emf"/><Relationship Id="rId5" Type="http://schemas.openxmlformats.org/officeDocument/2006/relationships/oleObject" Target="../embeddings/oleObject334.bin"/><Relationship Id="rId4" Type="http://schemas.openxmlformats.org/officeDocument/2006/relationships/image" Target="../media/image156.emf"/><Relationship Id="rId34" Type="http://schemas.openxmlformats.org/officeDocument/2006/relationships/vmlDrawing" Target="../drawings/vmlDrawing29.vml"/><Relationship Id="rId33" Type="http://schemas.openxmlformats.org/officeDocument/2006/relationships/slideLayout" Target="../slideLayouts/slideLayout19.xml"/><Relationship Id="rId32" Type="http://schemas.openxmlformats.org/officeDocument/2006/relationships/image" Target="../media/image170.emf"/><Relationship Id="rId31" Type="http://schemas.openxmlformats.org/officeDocument/2006/relationships/oleObject" Target="../embeddings/oleObject347.bin"/><Relationship Id="rId30" Type="http://schemas.openxmlformats.org/officeDocument/2006/relationships/image" Target="../media/image169.emf"/><Relationship Id="rId3" Type="http://schemas.openxmlformats.org/officeDocument/2006/relationships/oleObject" Target="../embeddings/oleObject333.bin"/><Relationship Id="rId29" Type="http://schemas.openxmlformats.org/officeDocument/2006/relationships/oleObject" Target="../embeddings/oleObject346.bin"/><Relationship Id="rId28" Type="http://schemas.openxmlformats.org/officeDocument/2006/relationships/image" Target="../media/image168.emf"/><Relationship Id="rId27" Type="http://schemas.openxmlformats.org/officeDocument/2006/relationships/oleObject" Target="../embeddings/oleObject345.bin"/><Relationship Id="rId26" Type="http://schemas.openxmlformats.org/officeDocument/2006/relationships/image" Target="../media/image167.emf"/><Relationship Id="rId25" Type="http://schemas.openxmlformats.org/officeDocument/2006/relationships/oleObject" Target="../embeddings/oleObject344.bin"/><Relationship Id="rId24" Type="http://schemas.openxmlformats.org/officeDocument/2006/relationships/image" Target="../media/image166.emf"/><Relationship Id="rId23" Type="http://schemas.openxmlformats.org/officeDocument/2006/relationships/oleObject" Target="../embeddings/oleObject343.bin"/><Relationship Id="rId22" Type="http://schemas.openxmlformats.org/officeDocument/2006/relationships/image" Target="../media/image165.emf"/><Relationship Id="rId21" Type="http://schemas.openxmlformats.org/officeDocument/2006/relationships/oleObject" Target="../embeddings/oleObject342.bin"/><Relationship Id="rId20" Type="http://schemas.openxmlformats.org/officeDocument/2006/relationships/image" Target="../media/image164.emf"/><Relationship Id="rId2" Type="http://schemas.openxmlformats.org/officeDocument/2006/relationships/image" Target="../media/image155.emf"/><Relationship Id="rId19" Type="http://schemas.openxmlformats.org/officeDocument/2006/relationships/oleObject" Target="../embeddings/oleObject341.bin"/><Relationship Id="rId18" Type="http://schemas.openxmlformats.org/officeDocument/2006/relationships/image" Target="../media/image163.emf"/><Relationship Id="rId17" Type="http://schemas.openxmlformats.org/officeDocument/2006/relationships/oleObject" Target="../embeddings/oleObject340.bin"/><Relationship Id="rId16" Type="http://schemas.openxmlformats.org/officeDocument/2006/relationships/image" Target="../media/image162.emf"/><Relationship Id="rId15" Type="http://schemas.openxmlformats.org/officeDocument/2006/relationships/oleObject" Target="../embeddings/oleObject339.bin"/><Relationship Id="rId14" Type="http://schemas.openxmlformats.org/officeDocument/2006/relationships/image" Target="../media/image161.emf"/><Relationship Id="rId13" Type="http://schemas.openxmlformats.org/officeDocument/2006/relationships/oleObject" Target="../embeddings/oleObject338.bin"/><Relationship Id="rId12" Type="http://schemas.openxmlformats.org/officeDocument/2006/relationships/image" Target="../media/image160.emf"/><Relationship Id="rId11" Type="http://schemas.openxmlformats.org/officeDocument/2006/relationships/oleObject" Target="../embeddings/oleObject337.bin"/><Relationship Id="rId10" Type="http://schemas.openxmlformats.org/officeDocument/2006/relationships/image" Target="../media/image159.emf"/><Relationship Id="rId1" Type="http://schemas.openxmlformats.org/officeDocument/2006/relationships/oleObject" Target="../embeddings/oleObject332.bin"/></Relationships>
</file>

<file path=ppt/slides/_rels/slide52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352.bin"/><Relationship Id="rId8" Type="http://schemas.openxmlformats.org/officeDocument/2006/relationships/image" Target="../media/image174.emf"/><Relationship Id="rId7" Type="http://schemas.openxmlformats.org/officeDocument/2006/relationships/oleObject" Target="../embeddings/oleObject351.bin"/><Relationship Id="rId6" Type="http://schemas.openxmlformats.org/officeDocument/2006/relationships/image" Target="../media/image173.emf"/><Relationship Id="rId52" Type="http://schemas.openxmlformats.org/officeDocument/2006/relationships/vmlDrawing" Target="../drawings/vmlDrawing30.vml"/><Relationship Id="rId51" Type="http://schemas.openxmlformats.org/officeDocument/2006/relationships/slideLayout" Target="../slideLayouts/slideLayout19.xml"/><Relationship Id="rId50" Type="http://schemas.openxmlformats.org/officeDocument/2006/relationships/image" Target="../media/image194.emf"/><Relationship Id="rId5" Type="http://schemas.openxmlformats.org/officeDocument/2006/relationships/oleObject" Target="../embeddings/oleObject350.bin"/><Relationship Id="rId49" Type="http://schemas.openxmlformats.org/officeDocument/2006/relationships/oleObject" Target="../embeddings/oleObject372.bin"/><Relationship Id="rId48" Type="http://schemas.openxmlformats.org/officeDocument/2006/relationships/image" Target="../media/image193.emf"/><Relationship Id="rId47" Type="http://schemas.openxmlformats.org/officeDocument/2006/relationships/oleObject" Target="../embeddings/oleObject371.bin"/><Relationship Id="rId46" Type="http://schemas.openxmlformats.org/officeDocument/2006/relationships/image" Target="../media/image192.emf"/><Relationship Id="rId45" Type="http://schemas.openxmlformats.org/officeDocument/2006/relationships/oleObject" Target="../embeddings/oleObject370.bin"/><Relationship Id="rId44" Type="http://schemas.openxmlformats.org/officeDocument/2006/relationships/image" Target="../media/image191.emf"/><Relationship Id="rId43" Type="http://schemas.openxmlformats.org/officeDocument/2006/relationships/oleObject" Target="../embeddings/oleObject369.bin"/><Relationship Id="rId42" Type="http://schemas.openxmlformats.org/officeDocument/2006/relationships/image" Target="../media/image190.emf"/><Relationship Id="rId41" Type="http://schemas.openxmlformats.org/officeDocument/2006/relationships/oleObject" Target="../embeddings/oleObject368.bin"/><Relationship Id="rId40" Type="http://schemas.openxmlformats.org/officeDocument/2006/relationships/image" Target="../media/image189.emf"/><Relationship Id="rId4" Type="http://schemas.openxmlformats.org/officeDocument/2006/relationships/image" Target="../media/image172.emf"/><Relationship Id="rId39" Type="http://schemas.openxmlformats.org/officeDocument/2006/relationships/oleObject" Target="../embeddings/oleObject367.bin"/><Relationship Id="rId38" Type="http://schemas.openxmlformats.org/officeDocument/2006/relationships/image" Target="../media/image188.emf"/><Relationship Id="rId37" Type="http://schemas.openxmlformats.org/officeDocument/2006/relationships/oleObject" Target="../embeddings/oleObject366.bin"/><Relationship Id="rId36" Type="http://schemas.openxmlformats.org/officeDocument/2006/relationships/image" Target="../media/image187.emf"/><Relationship Id="rId35" Type="http://schemas.openxmlformats.org/officeDocument/2006/relationships/oleObject" Target="../embeddings/oleObject365.bin"/><Relationship Id="rId34" Type="http://schemas.openxmlformats.org/officeDocument/2006/relationships/image" Target="../media/image186.emf"/><Relationship Id="rId33" Type="http://schemas.openxmlformats.org/officeDocument/2006/relationships/oleObject" Target="../embeddings/oleObject364.bin"/><Relationship Id="rId32" Type="http://schemas.openxmlformats.org/officeDocument/2006/relationships/image" Target="../media/image185.emf"/><Relationship Id="rId31" Type="http://schemas.openxmlformats.org/officeDocument/2006/relationships/oleObject" Target="../embeddings/oleObject363.bin"/><Relationship Id="rId30" Type="http://schemas.openxmlformats.org/officeDocument/2006/relationships/image" Target="../media/image147.wmf"/><Relationship Id="rId3" Type="http://schemas.openxmlformats.org/officeDocument/2006/relationships/oleObject" Target="../embeddings/oleObject349.bin"/><Relationship Id="rId29" Type="http://schemas.openxmlformats.org/officeDocument/2006/relationships/oleObject" Target="../embeddings/oleObject362.bin"/><Relationship Id="rId28" Type="http://schemas.openxmlformats.org/officeDocument/2006/relationships/image" Target="../media/image184.emf"/><Relationship Id="rId27" Type="http://schemas.openxmlformats.org/officeDocument/2006/relationships/oleObject" Target="../embeddings/oleObject361.bin"/><Relationship Id="rId26" Type="http://schemas.openxmlformats.org/officeDocument/2006/relationships/image" Target="../media/image183.emf"/><Relationship Id="rId25" Type="http://schemas.openxmlformats.org/officeDocument/2006/relationships/oleObject" Target="../embeddings/oleObject360.bin"/><Relationship Id="rId24" Type="http://schemas.openxmlformats.org/officeDocument/2006/relationships/image" Target="../media/image182.emf"/><Relationship Id="rId23" Type="http://schemas.openxmlformats.org/officeDocument/2006/relationships/oleObject" Target="../embeddings/oleObject359.bin"/><Relationship Id="rId22" Type="http://schemas.openxmlformats.org/officeDocument/2006/relationships/image" Target="../media/image181.emf"/><Relationship Id="rId21" Type="http://schemas.openxmlformats.org/officeDocument/2006/relationships/oleObject" Target="../embeddings/oleObject358.bin"/><Relationship Id="rId20" Type="http://schemas.openxmlformats.org/officeDocument/2006/relationships/image" Target="../media/image180.emf"/><Relationship Id="rId2" Type="http://schemas.openxmlformats.org/officeDocument/2006/relationships/image" Target="../media/image171.emf"/><Relationship Id="rId19" Type="http://schemas.openxmlformats.org/officeDocument/2006/relationships/oleObject" Target="../embeddings/oleObject357.bin"/><Relationship Id="rId18" Type="http://schemas.openxmlformats.org/officeDocument/2006/relationships/image" Target="../media/image179.emf"/><Relationship Id="rId17" Type="http://schemas.openxmlformats.org/officeDocument/2006/relationships/oleObject" Target="../embeddings/oleObject356.bin"/><Relationship Id="rId16" Type="http://schemas.openxmlformats.org/officeDocument/2006/relationships/image" Target="../media/image178.emf"/><Relationship Id="rId15" Type="http://schemas.openxmlformats.org/officeDocument/2006/relationships/oleObject" Target="../embeddings/oleObject355.bin"/><Relationship Id="rId14" Type="http://schemas.openxmlformats.org/officeDocument/2006/relationships/image" Target="../media/image177.emf"/><Relationship Id="rId13" Type="http://schemas.openxmlformats.org/officeDocument/2006/relationships/oleObject" Target="../embeddings/oleObject354.bin"/><Relationship Id="rId12" Type="http://schemas.openxmlformats.org/officeDocument/2006/relationships/image" Target="../media/image176.emf"/><Relationship Id="rId11" Type="http://schemas.openxmlformats.org/officeDocument/2006/relationships/oleObject" Target="../embeddings/oleObject353.bin"/><Relationship Id="rId10" Type="http://schemas.openxmlformats.org/officeDocument/2006/relationships/image" Target="../media/image175.emf"/><Relationship Id="rId1" Type="http://schemas.openxmlformats.org/officeDocument/2006/relationships/oleObject" Target="../embeddings/oleObject348.bin"/></Relationships>
</file>

<file path=ppt/slides/_rels/slide53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377.bin"/><Relationship Id="rId8" Type="http://schemas.openxmlformats.org/officeDocument/2006/relationships/image" Target="../media/image198.emf"/><Relationship Id="rId7" Type="http://schemas.openxmlformats.org/officeDocument/2006/relationships/oleObject" Target="../embeddings/oleObject376.bin"/><Relationship Id="rId6" Type="http://schemas.openxmlformats.org/officeDocument/2006/relationships/image" Target="../media/image197.emf"/><Relationship Id="rId5" Type="http://schemas.openxmlformats.org/officeDocument/2006/relationships/oleObject" Target="../embeddings/oleObject375.bin"/><Relationship Id="rId4" Type="http://schemas.openxmlformats.org/officeDocument/2006/relationships/image" Target="../media/image196.emf"/><Relationship Id="rId3" Type="http://schemas.openxmlformats.org/officeDocument/2006/relationships/oleObject" Target="../embeddings/oleObject374.bin"/><Relationship Id="rId22" Type="http://schemas.openxmlformats.org/officeDocument/2006/relationships/vmlDrawing" Target="../drawings/vmlDrawing31.vml"/><Relationship Id="rId21" Type="http://schemas.openxmlformats.org/officeDocument/2006/relationships/slideLayout" Target="../slideLayouts/slideLayout19.xml"/><Relationship Id="rId20" Type="http://schemas.openxmlformats.org/officeDocument/2006/relationships/image" Target="../media/image204.emf"/><Relationship Id="rId2" Type="http://schemas.openxmlformats.org/officeDocument/2006/relationships/image" Target="../media/image195.emf"/><Relationship Id="rId19" Type="http://schemas.openxmlformats.org/officeDocument/2006/relationships/oleObject" Target="../embeddings/oleObject382.bin"/><Relationship Id="rId18" Type="http://schemas.openxmlformats.org/officeDocument/2006/relationships/image" Target="../media/image203.emf"/><Relationship Id="rId17" Type="http://schemas.openxmlformats.org/officeDocument/2006/relationships/oleObject" Target="../embeddings/oleObject381.bin"/><Relationship Id="rId16" Type="http://schemas.openxmlformats.org/officeDocument/2006/relationships/image" Target="../media/image202.emf"/><Relationship Id="rId15" Type="http://schemas.openxmlformats.org/officeDocument/2006/relationships/oleObject" Target="../embeddings/oleObject380.bin"/><Relationship Id="rId14" Type="http://schemas.openxmlformats.org/officeDocument/2006/relationships/image" Target="../media/image201.emf"/><Relationship Id="rId13" Type="http://schemas.openxmlformats.org/officeDocument/2006/relationships/oleObject" Target="../embeddings/oleObject379.bin"/><Relationship Id="rId12" Type="http://schemas.openxmlformats.org/officeDocument/2006/relationships/image" Target="../media/image200.emf"/><Relationship Id="rId11" Type="http://schemas.openxmlformats.org/officeDocument/2006/relationships/oleObject" Target="../embeddings/oleObject378.bin"/><Relationship Id="rId10" Type="http://schemas.openxmlformats.org/officeDocument/2006/relationships/image" Target="../media/image199.emf"/><Relationship Id="rId1" Type="http://schemas.openxmlformats.org/officeDocument/2006/relationships/oleObject" Target="../embeddings/oleObject373.bin"/></Relationships>
</file>

<file path=ppt/slides/_rels/slide54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387.bin"/><Relationship Id="rId8" Type="http://schemas.openxmlformats.org/officeDocument/2006/relationships/image" Target="../media/image208.emf"/><Relationship Id="rId7" Type="http://schemas.openxmlformats.org/officeDocument/2006/relationships/oleObject" Target="../embeddings/oleObject386.bin"/><Relationship Id="rId6" Type="http://schemas.openxmlformats.org/officeDocument/2006/relationships/image" Target="../media/image207.emf"/><Relationship Id="rId5" Type="http://schemas.openxmlformats.org/officeDocument/2006/relationships/oleObject" Target="../embeddings/oleObject385.bin"/><Relationship Id="rId4" Type="http://schemas.openxmlformats.org/officeDocument/2006/relationships/image" Target="../media/image206.emf"/><Relationship Id="rId3" Type="http://schemas.openxmlformats.org/officeDocument/2006/relationships/oleObject" Target="../embeddings/oleObject384.bin"/><Relationship Id="rId25" Type="http://schemas.openxmlformats.org/officeDocument/2006/relationships/notesSlide" Target="../notesSlides/notesSlide44.xml"/><Relationship Id="rId24" Type="http://schemas.openxmlformats.org/officeDocument/2006/relationships/vmlDrawing" Target="../drawings/vmlDrawing32.vml"/><Relationship Id="rId23" Type="http://schemas.openxmlformats.org/officeDocument/2006/relationships/slideLayout" Target="../slideLayouts/slideLayout7.xml"/><Relationship Id="rId22" Type="http://schemas.openxmlformats.org/officeDocument/2006/relationships/image" Target="../media/image215.wmf"/><Relationship Id="rId21" Type="http://schemas.openxmlformats.org/officeDocument/2006/relationships/oleObject" Target="../embeddings/oleObject393.bin"/><Relationship Id="rId20" Type="http://schemas.openxmlformats.org/officeDocument/2006/relationships/image" Target="../media/image214.emf"/><Relationship Id="rId2" Type="http://schemas.openxmlformats.org/officeDocument/2006/relationships/image" Target="../media/image205.emf"/><Relationship Id="rId19" Type="http://schemas.openxmlformats.org/officeDocument/2006/relationships/oleObject" Target="../embeddings/oleObject392.bin"/><Relationship Id="rId18" Type="http://schemas.openxmlformats.org/officeDocument/2006/relationships/image" Target="../media/image213.emf"/><Relationship Id="rId17" Type="http://schemas.openxmlformats.org/officeDocument/2006/relationships/oleObject" Target="../embeddings/oleObject391.bin"/><Relationship Id="rId16" Type="http://schemas.openxmlformats.org/officeDocument/2006/relationships/image" Target="../media/image212.emf"/><Relationship Id="rId15" Type="http://schemas.openxmlformats.org/officeDocument/2006/relationships/oleObject" Target="../embeddings/oleObject390.bin"/><Relationship Id="rId14" Type="http://schemas.openxmlformats.org/officeDocument/2006/relationships/image" Target="../media/image211.emf"/><Relationship Id="rId13" Type="http://schemas.openxmlformats.org/officeDocument/2006/relationships/oleObject" Target="../embeddings/oleObject389.bin"/><Relationship Id="rId12" Type="http://schemas.openxmlformats.org/officeDocument/2006/relationships/image" Target="../media/image210.emf"/><Relationship Id="rId11" Type="http://schemas.openxmlformats.org/officeDocument/2006/relationships/oleObject" Target="../embeddings/oleObject388.bin"/><Relationship Id="rId10" Type="http://schemas.openxmlformats.org/officeDocument/2006/relationships/image" Target="../media/image209.emf"/><Relationship Id="rId1" Type="http://schemas.openxmlformats.org/officeDocument/2006/relationships/oleObject" Target="../embeddings/oleObject383.bin"/></Relationships>
</file>

<file path=ppt/slides/_rels/slide55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398.bin"/><Relationship Id="rId8" Type="http://schemas.openxmlformats.org/officeDocument/2006/relationships/image" Target="../media/image219.wmf"/><Relationship Id="rId7" Type="http://schemas.openxmlformats.org/officeDocument/2006/relationships/oleObject" Target="../embeddings/oleObject397.bin"/><Relationship Id="rId6" Type="http://schemas.openxmlformats.org/officeDocument/2006/relationships/image" Target="../media/image218.wmf"/><Relationship Id="rId5" Type="http://schemas.openxmlformats.org/officeDocument/2006/relationships/oleObject" Target="../embeddings/oleObject396.bin"/><Relationship Id="rId4" Type="http://schemas.openxmlformats.org/officeDocument/2006/relationships/image" Target="../media/image217.emf"/><Relationship Id="rId3" Type="http://schemas.openxmlformats.org/officeDocument/2006/relationships/oleObject" Target="../embeddings/oleObject395.bin"/><Relationship Id="rId26" Type="http://schemas.openxmlformats.org/officeDocument/2006/relationships/vmlDrawing" Target="../drawings/vmlDrawing33.vml"/><Relationship Id="rId25" Type="http://schemas.openxmlformats.org/officeDocument/2006/relationships/slideLayout" Target="../slideLayouts/slideLayout7.xml"/><Relationship Id="rId24" Type="http://schemas.openxmlformats.org/officeDocument/2006/relationships/image" Target="../media/image227.emf"/><Relationship Id="rId23" Type="http://schemas.openxmlformats.org/officeDocument/2006/relationships/oleObject" Target="../embeddings/oleObject405.bin"/><Relationship Id="rId22" Type="http://schemas.openxmlformats.org/officeDocument/2006/relationships/image" Target="../media/image226.emf"/><Relationship Id="rId21" Type="http://schemas.openxmlformats.org/officeDocument/2006/relationships/oleObject" Target="../embeddings/oleObject404.bin"/><Relationship Id="rId20" Type="http://schemas.openxmlformats.org/officeDocument/2006/relationships/image" Target="../media/image225.emf"/><Relationship Id="rId2" Type="http://schemas.openxmlformats.org/officeDocument/2006/relationships/image" Target="../media/image216.emf"/><Relationship Id="rId19" Type="http://schemas.openxmlformats.org/officeDocument/2006/relationships/oleObject" Target="../embeddings/oleObject403.bin"/><Relationship Id="rId18" Type="http://schemas.openxmlformats.org/officeDocument/2006/relationships/image" Target="../media/image224.emf"/><Relationship Id="rId17" Type="http://schemas.openxmlformats.org/officeDocument/2006/relationships/oleObject" Target="../embeddings/oleObject402.bin"/><Relationship Id="rId16" Type="http://schemas.openxmlformats.org/officeDocument/2006/relationships/image" Target="../media/image223.emf"/><Relationship Id="rId15" Type="http://schemas.openxmlformats.org/officeDocument/2006/relationships/oleObject" Target="../embeddings/oleObject401.bin"/><Relationship Id="rId14" Type="http://schemas.openxmlformats.org/officeDocument/2006/relationships/image" Target="../media/image222.emf"/><Relationship Id="rId13" Type="http://schemas.openxmlformats.org/officeDocument/2006/relationships/oleObject" Target="../embeddings/oleObject400.bin"/><Relationship Id="rId12" Type="http://schemas.openxmlformats.org/officeDocument/2006/relationships/image" Target="../media/image221.emf"/><Relationship Id="rId11" Type="http://schemas.openxmlformats.org/officeDocument/2006/relationships/oleObject" Target="../embeddings/oleObject399.bin"/><Relationship Id="rId10" Type="http://schemas.openxmlformats.org/officeDocument/2006/relationships/image" Target="../media/image220.wmf"/><Relationship Id="rId1" Type="http://schemas.openxmlformats.org/officeDocument/2006/relationships/oleObject" Target="../embeddings/oleObject394.bin"/></Relationships>
</file>

<file path=ppt/slides/_rels/slide56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410.bin"/><Relationship Id="rId8" Type="http://schemas.openxmlformats.org/officeDocument/2006/relationships/image" Target="../media/image231.wmf"/><Relationship Id="rId7" Type="http://schemas.openxmlformats.org/officeDocument/2006/relationships/oleObject" Target="../embeddings/oleObject409.bin"/><Relationship Id="rId6" Type="http://schemas.openxmlformats.org/officeDocument/2006/relationships/image" Target="../media/image230.emf"/><Relationship Id="rId5" Type="http://schemas.openxmlformats.org/officeDocument/2006/relationships/oleObject" Target="../embeddings/oleObject408.bin"/><Relationship Id="rId4" Type="http://schemas.openxmlformats.org/officeDocument/2006/relationships/image" Target="../media/image229.emf"/><Relationship Id="rId3" Type="http://schemas.openxmlformats.org/officeDocument/2006/relationships/oleObject" Target="../embeddings/oleObject407.bin"/><Relationship Id="rId21" Type="http://schemas.openxmlformats.org/officeDocument/2006/relationships/vmlDrawing" Target="../drawings/vmlDrawing34.vml"/><Relationship Id="rId20" Type="http://schemas.openxmlformats.org/officeDocument/2006/relationships/slideLayout" Target="../slideLayouts/slideLayout7.xml"/><Relationship Id="rId2" Type="http://schemas.openxmlformats.org/officeDocument/2006/relationships/image" Target="../media/image228.emf"/><Relationship Id="rId19" Type="http://schemas.openxmlformats.org/officeDocument/2006/relationships/audio" Target="../media/audio1.wav"/><Relationship Id="rId18" Type="http://schemas.openxmlformats.org/officeDocument/2006/relationships/image" Target="../media/image236.emf"/><Relationship Id="rId17" Type="http://schemas.openxmlformats.org/officeDocument/2006/relationships/oleObject" Target="../embeddings/oleObject414.bin"/><Relationship Id="rId16" Type="http://schemas.openxmlformats.org/officeDocument/2006/relationships/image" Target="../media/image235.emf"/><Relationship Id="rId15" Type="http://schemas.openxmlformats.org/officeDocument/2006/relationships/oleObject" Target="../embeddings/oleObject413.bin"/><Relationship Id="rId14" Type="http://schemas.openxmlformats.org/officeDocument/2006/relationships/image" Target="../media/image234.wmf"/><Relationship Id="rId13" Type="http://schemas.openxmlformats.org/officeDocument/2006/relationships/oleObject" Target="../embeddings/oleObject412.bin"/><Relationship Id="rId12" Type="http://schemas.openxmlformats.org/officeDocument/2006/relationships/image" Target="../media/image233.emf"/><Relationship Id="rId11" Type="http://schemas.openxmlformats.org/officeDocument/2006/relationships/oleObject" Target="../embeddings/oleObject411.bin"/><Relationship Id="rId10" Type="http://schemas.openxmlformats.org/officeDocument/2006/relationships/image" Target="../media/image232.wmf"/><Relationship Id="rId1" Type="http://schemas.openxmlformats.org/officeDocument/2006/relationships/oleObject" Target="../embeddings/oleObject406.bin"/></Relationships>
</file>

<file path=ppt/slides/_rels/slide57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35.v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38.wmf"/><Relationship Id="rId3" Type="http://schemas.openxmlformats.org/officeDocument/2006/relationships/oleObject" Target="../embeddings/oleObject416.bin"/><Relationship Id="rId2" Type="http://schemas.openxmlformats.org/officeDocument/2006/relationships/image" Target="../media/image237.wmf"/><Relationship Id="rId1" Type="http://schemas.openxmlformats.org/officeDocument/2006/relationships/oleObject" Target="../embeddings/oleObject415.bin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0658" name="Text Box 2"/>
          <p:cNvSpPr txBox="1"/>
          <p:nvPr/>
        </p:nvSpPr>
        <p:spPr>
          <a:xfrm>
            <a:off x="685800" y="1600200"/>
            <a:ext cx="7239000" cy="2678113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algn="just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黑体" pitchFamily="49" charset="-122"/>
              </a:rPr>
              <a:t>         </a:t>
            </a: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黑体" pitchFamily="49" charset="-122"/>
              </a:rPr>
              <a:t>前一部分我们讨论了真空中的静电场，引入了描述静电场特性的两个基本物理量</a:t>
            </a:r>
            <a:r>
              <a:rPr lang="en-US" altLang="zh-CN" sz="2800" b="1" dirty="0">
                <a:solidFill>
                  <a:schemeClr val="tx1"/>
                </a:solidFill>
                <a:latin typeface="Tms Rmn" charset="0"/>
                <a:ea typeface="黑体" pitchFamily="49" charset="-122"/>
              </a:rPr>
              <a:t>——</a:t>
            </a:r>
            <a:r>
              <a:rPr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itchFamily="49" charset="-122"/>
              </a:rPr>
              <a:t>电场强度和电势</a:t>
            </a: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黑体" pitchFamily="49" charset="-122"/>
              </a:rPr>
              <a:t>。实际工作中常遇到电场中存在</a:t>
            </a:r>
            <a:r>
              <a:rPr lang="zh-CN" altLang="en-US" sz="2800" b="1" dirty="0">
                <a:solidFill>
                  <a:srgbClr val="3333FF"/>
                </a:solidFill>
                <a:latin typeface="Times New Roman" panose="02020603050405020304" pitchFamily="18" charset="0"/>
                <a:ea typeface="黑体" pitchFamily="49" charset="-122"/>
              </a:rPr>
              <a:t>导体和电介质</a:t>
            </a: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黑体" pitchFamily="49" charset="-122"/>
              </a:rPr>
              <a:t>的问题，研究导体和电介质存在时静电场的分布，在电工、无线电等具体问题中有重要意义。　　</a:t>
            </a:r>
            <a:endParaRPr lang="zh-CN" altLang="en-US" sz="2800" b="1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70659" name="Text Box 3"/>
          <p:cNvSpPr txBox="1"/>
          <p:nvPr/>
        </p:nvSpPr>
        <p:spPr>
          <a:xfrm>
            <a:off x="395288" y="533400"/>
            <a:ext cx="8353425" cy="954088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algn="ctr">
              <a:spcBef>
                <a:spcPct val="50000"/>
              </a:spcBef>
            </a:pPr>
            <a:r>
              <a:rPr lang="zh-CN" altLang="en-US" sz="3200" b="1" dirty="0">
                <a:latin typeface="黑体" pitchFamily="49" charset="-122"/>
                <a:ea typeface="黑体" pitchFamily="49" charset="-122"/>
              </a:rPr>
              <a:t>静电场中的导体和电介质</a:t>
            </a:r>
            <a:endParaRPr lang="zh-CN" altLang="en-US" sz="3200" b="1" dirty="0">
              <a:latin typeface="黑体" pitchFamily="49" charset="-122"/>
              <a:ea typeface="黑体" pitchFamily="49" charset="-122"/>
            </a:endParaRPr>
          </a:p>
          <a:p>
            <a:pPr algn="ctr"/>
            <a:r>
              <a:rPr lang="en-US" altLang="zh-CN" b="1" dirty="0">
                <a:latin typeface="Times New Roman" panose="02020603050405020304" pitchFamily="18" charset="0"/>
                <a:ea typeface="黑体" pitchFamily="49" charset="-122"/>
              </a:rPr>
              <a:t>Effects of Conductors (or Dielectrics) in Electrostatic Field</a:t>
            </a:r>
            <a:endParaRPr lang="en-US" altLang="zh-CN" b="1" dirty="0">
              <a:latin typeface="Times New Roman" panose="02020603050405020304" pitchFamily="18" charset="0"/>
              <a:ea typeface="黑体" pitchFamily="49" charset="-122"/>
            </a:endParaRPr>
          </a:p>
        </p:txBody>
      </p:sp>
      <p:sp>
        <p:nvSpPr>
          <p:cNvPr id="70662" name="Text Box 6"/>
          <p:cNvSpPr txBox="1"/>
          <p:nvPr/>
        </p:nvSpPr>
        <p:spPr>
          <a:xfrm>
            <a:off x="755650" y="4297363"/>
            <a:ext cx="7239000" cy="2227262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algn="just"/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黑体" pitchFamily="49" charset="-122"/>
              </a:rPr>
              <a:t>　本章主要研究导体、电介质对静电场的</a:t>
            </a:r>
            <a:endParaRPr lang="zh-CN" altLang="en-US" sz="2800" b="1" dirty="0">
              <a:solidFill>
                <a:schemeClr val="tx1"/>
              </a:solidFill>
              <a:latin typeface="Times New Roman" panose="02020603050405020304" pitchFamily="18" charset="0"/>
              <a:ea typeface="黑体" pitchFamily="49" charset="-122"/>
            </a:endParaRPr>
          </a:p>
          <a:p>
            <a:pPr algn="just"/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黑体" pitchFamily="49" charset="-122"/>
              </a:rPr>
              <a:t>影响，为此，要引入新的物理量──</a:t>
            </a:r>
            <a:r>
              <a:rPr lang="zh-CN" altLang="en-US" sz="2800" b="1" dirty="0">
                <a:solidFill>
                  <a:srgbClr val="3333FF"/>
                </a:solidFill>
                <a:latin typeface="Times New Roman" panose="02020603050405020304" pitchFamily="18" charset="0"/>
                <a:ea typeface="黑体" pitchFamily="49" charset="-122"/>
              </a:rPr>
              <a:t>电位移</a:t>
            </a:r>
            <a:endParaRPr lang="zh-CN" altLang="en-US" sz="2800" b="1" dirty="0">
              <a:solidFill>
                <a:srgbClr val="3333FF"/>
              </a:solidFill>
              <a:latin typeface="Times New Roman" panose="02020603050405020304" pitchFamily="18" charset="0"/>
              <a:ea typeface="黑体" pitchFamily="49" charset="-122"/>
            </a:endParaRPr>
          </a:p>
          <a:p>
            <a:pPr algn="just"/>
            <a:r>
              <a:rPr lang="zh-CN" altLang="en-US" sz="2800" b="1" dirty="0">
                <a:solidFill>
                  <a:srgbClr val="3333FF"/>
                </a:solidFill>
                <a:latin typeface="Times New Roman" panose="02020603050405020304" pitchFamily="18" charset="0"/>
                <a:ea typeface="黑体" pitchFamily="49" charset="-122"/>
              </a:rPr>
              <a:t>矢量</a:t>
            </a: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黑体" pitchFamily="49" charset="-122"/>
              </a:rPr>
              <a:t>，给出</a:t>
            </a:r>
            <a:r>
              <a:rPr lang="zh-CN" altLang="en-US" sz="2800" b="1" dirty="0">
                <a:solidFill>
                  <a:srgbClr val="3333FF"/>
                </a:solidFill>
                <a:latin typeface="Times New Roman" panose="02020603050405020304" pitchFamily="18" charset="0"/>
                <a:ea typeface="黑体" pitchFamily="49" charset="-122"/>
              </a:rPr>
              <a:t>电介质中的静电场方程</a:t>
            </a: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黑体" pitchFamily="49" charset="-122"/>
              </a:rPr>
              <a:t>。此外还</a:t>
            </a:r>
            <a:endParaRPr lang="zh-CN" altLang="en-US" sz="2800" b="1" dirty="0">
              <a:solidFill>
                <a:schemeClr val="tx1"/>
              </a:solidFill>
              <a:latin typeface="Times New Roman" panose="02020603050405020304" pitchFamily="18" charset="0"/>
              <a:ea typeface="黑体" pitchFamily="49" charset="-122"/>
            </a:endParaRPr>
          </a:p>
          <a:p>
            <a:pPr algn="just"/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黑体" pitchFamily="49" charset="-122"/>
              </a:rPr>
              <a:t>要研究电容、电容器、静电场的能量，最后</a:t>
            </a:r>
            <a:endParaRPr lang="zh-CN" altLang="en-US" sz="2800" b="1" dirty="0">
              <a:solidFill>
                <a:schemeClr val="tx1"/>
              </a:solidFill>
              <a:latin typeface="Times New Roman" panose="02020603050405020304" pitchFamily="18" charset="0"/>
              <a:ea typeface="黑体" pitchFamily="49" charset="-122"/>
            </a:endParaRPr>
          </a:p>
          <a:p>
            <a:pPr algn="just"/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黑体" pitchFamily="49" charset="-122"/>
              </a:rPr>
              <a:t>介绍静电场的应用及危害。</a:t>
            </a: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endParaRPr lang="zh-CN" altLang="en-US" sz="2800" b="1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06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06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06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06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06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fltVal val="1.00000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06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fltVal val="1.00000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06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06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06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fltVal val="1.00000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06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fltVal val="1.00000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658" grpId="0"/>
      <p:bldP spid="70659" grpId="0"/>
      <p:bldP spid="7066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3" name="Rectangle 3"/>
          <p:cNvSpPr>
            <a:spLocks noChangeArrowheads="1"/>
          </p:cNvSpPr>
          <p:nvPr/>
        </p:nvSpPr>
        <p:spPr bwMode="auto">
          <a:xfrm>
            <a:off x="2057400" y="1447800"/>
            <a:ext cx="4876800" cy="4495800"/>
          </a:xfrm>
          <a:prstGeom prst="rect">
            <a:avLst/>
          </a:prstGeom>
          <a:gradFill rotWithShape="0">
            <a:gsLst>
              <a:gs pos="0">
                <a:srgbClr val="FF9900"/>
              </a:gs>
              <a:gs pos="100000">
                <a:srgbClr val="FF9900">
                  <a:gamma/>
                  <a:shade val="69804"/>
                  <a:invGamma/>
                </a:srgbClr>
              </a:gs>
            </a:gsLst>
            <a:path path="rect">
              <a:fillToRect r="100000" b="10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2164" name="Line 4"/>
          <p:cNvSpPr>
            <a:spLocks noChangeShapeType="1"/>
          </p:cNvSpPr>
          <p:nvPr/>
        </p:nvSpPr>
        <p:spPr bwMode="auto">
          <a:xfrm>
            <a:off x="7010400" y="2057400"/>
            <a:ext cx="16002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2165" name="Line 5"/>
          <p:cNvSpPr>
            <a:spLocks noChangeShapeType="1"/>
          </p:cNvSpPr>
          <p:nvPr/>
        </p:nvSpPr>
        <p:spPr bwMode="auto">
          <a:xfrm>
            <a:off x="533400" y="1600200"/>
            <a:ext cx="80772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2166" name="Line 6"/>
          <p:cNvSpPr>
            <a:spLocks noChangeShapeType="1"/>
          </p:cNvSpPr>
          <p:nvPr/>
        </p:nvSpPr>
        <p:spPr bwMode="auto">
          <a:xfrm>
            <a:off x="533400" y="5715000"/>
            <a:ext cx="80772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2167" name="Line 7"/>
          <p:cNvSpPr>
            <a:spLocks noChangeShapeType="1"/>
          </p:cNvSpPr>
          <p:nvPr/>
        </p:nvSpPr>
        <p:spPr bwMode="auto">
          <a:xfrm>
            <a:off x="533400" y="2514600"/>
            <a:ext cx="80772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2168" name="Line 8"/>
          <p:cNvSpPr>
            <a:spLocks noChangeShapeType="1"/>
          </p:cNvSpPr>
          <p:nvPr/>
        </p:nvSpPr>
        <p:spPr bwMode="auto">
          <a:xfrm>
            <a:off x="534988" y="2971800"/>
            <a:ext cx="80772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2169" name="Line 9"/>
          <p:cNvSpPr>
            <a:spLocks noChangeShapeType="1"/>
          </p:cNvSpPr>
          <p:nvPr/>
        </p:nvSpPr>
        <p:spPr bwMode="auto">
          <a:xfrm>
            <a:off x="7010400" y="3429000"/>
            <a:ext cx="1601788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2170" name="Line 10"/>
          <p:cNvSpPr>
            <a:spLocks noChangeShapeType="1"/>
          </p:cNvSpPr>
          <p:nvPr/>
        </p:nvSpPr>
        <p:spPr bwMode="auto">
          <a:xfrm>
            <a:off x="534988" y="3886200"/>
            <a:ext cx="80772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2171" name="Line 11"/>
          <p:cNvSpPr>
            <a:spLocks noChangeShapeType="1"/>
          </p:cNvSpPr>
          <p:nvPr/>
        </p:nvSpPr>
        <p:spPr bwMode="auto">
          <a:xfrm>
            <a:off x="534988" y="4343400"/>
            <a:ext cx="80772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2172" name="Line 12"/>
          <p:cNvSpPr>
            <a:spLocks noChangeShapeType="1"/>
          </p:cNvSpPr>
          <p:nvPr/>
        </p:nvSpPr>
        <p:spPr bwMode="auto">
          <a:xfrm>
            <a:off x="534988" y="4800600"/>
            <a:ext cx="80772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2173" name="Line 13"/>
          <p:cNvSpPr>
            <a:spLocks noChangeShapeType="1"/>
          </p:cNvSpPr>
          <p:nvPr/>
        </p:nvSpPr>
        <p:spPr bwMode="auto">
          <a:xfrm>
            <a:off x="7086600" y="5257800"/>
            <a:ext cx="1525588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2174" name="Oval 14"/>
          <p:cNvSpPr>
            <a:spLocks noChangeArrowheads="1"/>
          </p:cNvSpPr>
          <p:nvPr/>
        </p:nvSpPr>
        <p:spPr bwMode="auto">
          <a:xfrm>
            <a:off x="2063750" y="1987550"/>
            <a:ext cx="292100" cy="292100"/>
          </a:xfrm>
          <a:prstGeom prst="ellipse">
            <a:avLst/>
          </a:prstGeom>
          <a:solidFill>
            <a:srgbClr val="CC0066"/>
          </a:solidFill>
          <a:ln w="12700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2175" name="Line 15"/>
          <p:cNvSpPr>
            <a:spLocks noChangeShapeType="1"/>
          </p:cNvSpPr>
          <p:nvPr/>
        </p:nvSpPr>
        <p:spPr bwMode="auto">
          <a:xfrm>
            <a:off x="2133600" y="2133600"/>
            <a:ext cx="152400" cy="0"/>
          </a:xfrm>
          <a:prstGeom prst="line">
            <a:avLst/>
          </a:prstGeom>
          <a:noFill/>
          <a:ln w="50800">
            <a:solidFill>
              <a:srgbClr val="FFFF00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2176" name="Oval 16"/>
          <p:cNvSpPr>
            <a:spLocks noChangeArrowheads="1"/>
          </p:cNvSpPr>
          <p:nvPr/>
        </p:nvSpPr>
        <p:spPr bwMode="auto">
          <a:xfrm>
            <a:off x="4959350" y="3663950"/>
            <a:ext cx="292100" cy="292100"/>
          </a:xfrm>
          <a:prstGeom prst="ellipse">
            <a:avLst/>
          </a:prstGeom>
          <a:solidFill>
            <a:srgbClr val="CC0066"/>
          </a:solidFill>
          <a:ln w="12700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2177" name="Line 17"/>
          <p:cNvSpPr>
            <a:spLocks noChangeShapeType="1"/>
          </p:cNvSpPr>
          <p:nvPr/>
        </p:nvSpPr>
        <p:spPr bwMode="auto">
          <a:xfrm>
            <a:off x="5029200" y="3810000"/>
            <a:ext cx="152400" cy="0"/>
          </a:xfrm>
          <a:prstGeom prst="line">
            <a:avLst/>
          </a:prstGeom>
          <a:noFill/>
          <a:ln w="50800">
            <a:solidFill>
              <a:srgbClr val="FFFF00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2178" name="Oval 18"/>
          <p:cNvSpPr>
            <a:spLocks noChangeArrowheads="1"/>
          </p:cNvSpPr>
          <p:nvPr/>
        </p:nvSpPr>
        <p:spPr bwMode="auto">
          <a:xfrm>
            <a:off x="4502150" y="2749550"/>
            <a:ext cx="292100" cy="292100"/>
          </a:xfrm>
          <a:prstGeom prst="ellipse">
            <a:avLst/>
          </a:prstGeom>
          <a:solidFill>
            <a:srgbClr val="CC0066"/>
          </a:solidFill>
          <a:ln w="12700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2179" name="Line 19"/>
          <p:cNvSpPr>
            <a:spLocks noChangeShapeType="1"/>
          </p:cNvSpPr>
          <p:nvPr/>
        </p:nvSpPr>
        <p:spPr bwMode="auto">
          <a:xfrm>
            <a:off x="4572000" y="2895600"/>
            <a:ext cx="152400" cy="0"/>
          </a:xfrm>
          <a:prstGeom prst="line">
            <a:avLst/>
          </a:prstGeom>
          <a:noFill/>
          <a:ln w="50800">
            <a:solidFill>
              <a:srgbClr val="FFFF00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2180" name="Oval 20"/>
          <p:cNvSpPr>
            <a:spLocks noChangeArrowheads="1"/>
          </p:cNvSpPr>
          <p:nvPr/>
        </p:nvSpPr>
        <p:spPr bwMode="auto">
          <a:xfrm>
            <a:off x="2520950" y="4502150"/>
            <a:ext cx="292100" cy="292100"/>
          </a:xfrm>
          <a:prstGeom prst="ellipse">
            <a:avLst/>
          </a:prstGeom>
          <a:solidFill>
            <a:srgbClr val="CC0066"/>
          </a:solidFill>
          <a:ln w="12700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2181" name="Line 21"/>
          <p:cNvSpPr>
            <a:spLocks noChangeShapeType="1"/>
          </p:cNvSpPr>
          <p:nvPr/>
        </p:nvSpPr>
        <p:spPr bwMode="auto">
          <a:xfrm>
            <a:off x="2590800" y="4648200"/>
            <a:ext cx="152400" cy="0"/>
          </a:xfrm>
          <a:prstGeom prst="line">
            <a:avLst/>
          </a:prstGeom>
          <a:noFill/>
          <a:ln w="50800">
            <a:solidFill>
              <a:srgbClr val="FFFF00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2182" name="Oval 22"/>
          <p:cNvSpPr>
            <a:spLocks noChangeArrowheads="1"/>
          </p:cNvSpPr>
          <p:nvPr/>
        </p:nvSpPr>
        <p:spPr bwMode="auto">
          <a:xfrm>
            <a:off x="2063750" y="3282950"/>
            <a:ext cx="292100" cy="292100"/>
          </a:xfrm>
          <a:prstGeom prst="ellipse">
            <a:avLst/>
          </a:prstGeom>
          <a:solidFill>
            <a:srgbClr val="CC0066"/>
          </a:solidFill>
          <a:ln w="12700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2183" name="Line 23"/>
          <p:cNvSpPr>
            <a:spLocks noChangeShapeType="1"/>
          </p:cNvSpPr>
          <p:nvPr/>
        </p:nvSpPr>
        <p:spPr bwMode="auto">
          <a:xfrm>
            <a:off x="2133600" y="3429000"/>
            <a:ext cx="152400" cy="0"/>
          </a:xfrm>
          <a:prstGeom prst="line">
            <a:avLst/>
          </a:prstGeom>
          <a:noFill/>
          <a:ln w="50800">
            <a:solidFill>
              <a:srgbClr val="FFFF00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2184" name="Oval 24"/>
          <p:cNvSpPr>
            <a:spLocks noChangeArrowheads="1"/>
          </p:cNvSpPr>
          <p:nvPr/>
        </p:nvSpPr>
        <p:spPr bwMode="auto">
          <a:xfrm>
            <a:off x="2978150" y="2368550"/>
            <a:ext cx="292100" cy="292100"/>
          </a:xfrm>
          <a:prstGeom prst="ellipse">
            <a:avLst/>
          </a:prstGeom>
          <a:solidFill>
            <a:srgbClr val="CC0066"/>
          </a:solidFill>
          <a:ln w="12700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2185" name="Line 25"/>
          <p:cNvSpPr>
            <a:spLocks noChangeShapeType="1"/>
          </p:cNvSpPr>
          <p:nvPr/>
        </p:nvSpPr>
        <p:spPr bwMode="auto">
          <a:xfrm>
            <a:off x="3048000" y="2514600"/>
            <a:ext cx="152400" cy="0"/>
          </a:xfrm>
          <a:prstGeom prst="line">
            <a:avLst/>
          </a:prstGeom>
          <a:noFill/>
          <a:ln w="50800">
            <a:solidFill>
              <a:srgbClr val="FFFF00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2186" name="Oval 26"/>
          <p:cNvSpPr>
            <a:spLocks noChangeArrowheads="1"/>
          </p:cNvSpPr>
          <p:nvPr/>
        </p:nvSpPr>
        <p:spPr bwMode="auto">
          <a:xfrm>
            <a:off x="4044950" y="1530350"/>
            <a:ext cx="292100" cy="292100"/>
          </a:xfrm>
          <a:prstGeom prst="ellipse">
            <a:avLst/>
          </a:prstGeom>
          <a:solidFill>
            <a:srgbClr val="CC0066"/>
          </a:solidFill>
          <a:ln w="12700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2187" name="Line 27"/>
          <p:cNvSpPr>
            <a:spLocks noChangeShapeType="1"/>
          </p:cNvSpPr>
          <p:nvPr/>
        </p:nvSpPr>
        <p:spPr bwMode="auto">
          <a:xfrm>
            <a:off x="4114800" y="1676400"/>
            <a:ext cx="152400" cy="0"/>
          </a:xfrm>
          <a:prstGeom prst="line">
            <a:avLst/>
          </a:prstGeom>
          <a:noFill/>
          <a:ln w="50800">
            <a:solidFill>
              <a:srgbClr val="FFFF00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2188" name="Oval 28"/>
          <p:cNvSpPr>
            <a:spLocks noChangeArrowheads="1"/>
          </p:cNvSpPr>
          <p:nvPr/>
        </p:nvSpPr>
        <p:spPr bwMode="auto">
          <a:xfrm>
            <a:off x="5416550" y="5492750"/>
            <a:ext cx="292100" cy="292100"/>
          </a:xfrm>
          <a:prstGeom prst="ellipse">
            <a:avLst/>
          </a:prstGeom>
          <a:solidFill>
            <a:srgbClr val="CC0066"/>
          </a:solidFill>
          <a:ln w="12700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2189" name="Line 29"/>
          <p:cNvSpPr>
            <a:spLocks noChangeShapeType="1"/>
          </p:cNvSpPr>
          <p:nvPr/>
        </p:nvSpPr>
        <p:spPr bwMode="auto">
          <a:xfrm>
            <a:off x="5486400" y="5638800"/>
            <a:ext cx="152400" cy="0"/>
          </a:xfrm>
          <a:prstGeom prst="line">
            <a:avLst/>
          </a:prstGeom>
          <a:noFill/>
          <a:ln w="50800">
            <a:solidFill>
              <a:srgbClr val="FFFF00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2190" name="Oval 30"/>
          <p:cNvSpPr>
            <a:spLocks noChangeArrowheads="1"/>
          </p:cNvSpPr>
          <p:nvPr/>
        </p:nvSpPr>
        <p:spPr bwMode="auto">
          <a:xfrm>
            <a:off x="2063750" y="5035550"/>
            <a:ext cx="292100" cy="292100"/>
          </a:xfrm>
          <a:prstGeom prst="ellipse">
            <a:avLst/>
          </a:prstGeom>
          <a:solidFill>
            <a:srgbClr val="CC0066"/>
          </a:solidFill>
          <a:ln w="12700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2191" name="Line 31"/>
          <p:cNvSpPr>
            <a:spLocks noChangeShapeType="1"/>
          </p:cNvSpPr>
          <p:nvPr/>
        </p:nvSpPr>
        <p:spPr bwMode="auto">
          <a:xfrm>
            <a:off x="2133600" y="5181600"/>
            <a:ext cx="152400" cy="0"/>
          </a:xfrm>
          <a:prstGeom prst="line">
            <a:avLst/>
          </a:prstGeom>
          <a:noFill/>
          <a:ln w="50800">
            <a:solidFill>
              <a:srgbClr val="FFFF00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2192" name="Oval 32"/>
          <p:cNvSpPr>
            <a:spLocks noChangeArrowheads="1"/>
          </p:cNvSpPr>
          <p:nvPr/>
        </p:nvSpPr>
        <p:spPr bwMode="auto">
          <a:xfrm>
            <a:off x="3587750" y="4121150"/>
            <a:ext cx="292100" cy="292100"/>
          </a:xfrm>
          <a:prstGeom prst="ellipse">
            <a:avLst/>
          </a:prstGeom>
          <a:solidFill>
            <a:srgbClr val="CC0066"/>
          </a:solidFill>
          <a:ln w="12700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2193" name="Line 33"/>
          <p:cNvSpPr>
            <a:spLocks noChangeShapeType="1"/>
          </p:cNvSpPr>
          <p:nvPr/>
        </p:nvSpPr>
        <p:spPr bwMode="auto">
          <a:xfrm>
            <a:off x="3657600" y="4267200"/>
            <a:ext cx="152400" cy="0"/>
          </a:xfrm>
          <a:prstGeom prst="line">
            <a:avLst/>
          </a:prstGeom>
          <a:noFill/>
          <a:ln w="50800">
            <a:solidFill>
              <a:srgbClr val="FFFF00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2195" name="Rectangle 35"/>
          <p:cNvSpPr>
            <a:spLocks noChangeArrowheads="1"/>
          </p:cNvSpPr>
          <p:nvPr/>
        </p:nvSpPr>
        <p:spPr bwMode="auto">
          <a:xfrm>
            <a:off x="7451725" y="777875"/>
            <a:ext cx="598488" cy="823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>
              <a:buClrTx/>
              <a:buFontTx/>
              <a:buNone/>
            </a:pPr>
            <a:r>
              <a:rPr kumimoji="1" lang="en-US" altLang="zh-CN" sz="4800" b="0" i="1">
                <a:latin typeface="Bookman Old Style" pitchFamily="18" charset="0"/>
                <a:ea typeface="宋体" panose="02010600030101010101" pitchFamily="2" charset="-122"/>
              </a:rPr>
              <a:t>E</a:t>
            </a:r>
            <a:endParaRPr kumimoji="1" lang="en-US" altLang="zh-CN" sz="4800" b="0" i="1">
              <a:latin typeface="Bookman Old Style" pitchFamily="18" charset="0"/>
              <a:ea typeface="宋体" panose="02010600030101010101" pitchFamily="2" charset="-122"/>
            </a:endParaRPr>
          </a:p>
        </p:txBody>
      </p:sp>
      <p:sp>
        <p:nvSpPr>
          <p:cNvPr id="92196" name="Rectangle 36"/>
          <p:cNvSpPr>
            <a:spLocks noChangeArrowheads="1"/>
          </p:cNvSpPr>
          <p:nvPr/>
        </p:nvSpPr>
        <p:spPr bwMode="auto">
          <a:xfrm>
            <a:off x="7832725" y="1279525"/>
            <a:ext cx="4889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>
              <a:buClrTx/>
              <a:buFontTx/>
              <a:buNone/>
            </a:pPr>
            <a:r>
              <a:rPr kumimoji="1" lang="zh-CN" altLang="en-US">
                <a:latin typeface="Bookman Old Style" pitchFamily="18" charset="0"/>
                <a:ea typeface="宋体" panose="02010600030101010101" pitchFamily="2" charset="-122"/>
              </a:rPr>
              <a:t>外</a:t>
            </a:r>
            <a:endParaRPr kumimoji="1" lang="zh-CN" altLang="en-US">
              <a:latin typeface="Bookman Old Style" pitchFamily="18" charset="0"/>
              <a:ea typeface="宋体" panose="02010600030101010101" pitchFamily="2" charset="-122"/>
            </a:endParaRPr>
          </a:p>
        </p:txBody>
      </p:sp>
      <p:sp>
        <p:nvSpPr>
          <p:cNvPr id="92197" name="Line 37"/>
          <p:cNvSpPr>
            <a:spLocks noChangeShapeType="1"/>
          </p:cNvSpPr>
          <p:nvPr/>
        </p:nvSpPr>
        <p:spPr bwMode="auto">
          <a:xfrm>
            <a:off x="7543800" y="838200"/>
            <a:ext cx="609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2198" name="Oval 38"/>
          <p:cNvSpPr>
            <a:spLocks noChangeArrowheads="1"/>
          </p:cNvSpPr>
          <p:nvPr/>
        </p:nvSpPr>
        <p:spPr bwMode="auto">
          <a:xfrm>
            <a:off x="6635750" y="1987550"/>
            <a:ext cx="292100" cy="2921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2199" name="Rectangle 39"/>
          <p:cNvSpPr>
            <a:spLocks noChangeArrowheads="1"/>
          </p:cNvSpPr>
          <p:nvPr/>
        </p:nvSpPr>
        <p:spPr bwMode="auto">
          <a:xfrm>
            <a:off x="6615113" y="1919288"/>
            <a:ext cx="39687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>
              <a:buClrTx/>
              <a:buFontTx/>
              <a:buNone/>
            </a:pPr>
            <a:r>
              <a:rPr kumimoji="1" lang="en-US" altLang="zh-CN" sz="2800">
                <a:solidFill>
                  <a:srgbClr val="FFFF00"/>
                </a:solidFill>
                <a:latin typeface="Bookman Old Style" pitchFamily="18" charset="0"/>
                <a:ea typeface="宋体" panose="02010600030101010101" pitchFamily="2" charset="-122"/>
              </a:rPr>
              <a:t>+</a:t>
            </a:r>
            <a:endParaRPr kumimoji="1" lang="en-US" altLang="zh-CN" sz="2800">
              <a:solidFill>
                <a:srgbClr val="FFFF00"/>
              </a:solidFill>
              <a:latin typeface="Bookman Old Style" pitchFamily="18" charset="0"/>
              <a:ea typeface="宋体" panose="02010600030101010101" pitchFamily="2" charset="-122"/>
            </a:endParaRPr>
          </a:p>
        </p:txBody>
      </p:sp>
      <p:sp>
        <p:nvSpPr>
          <p:cNvPr id="92200" name="Oval 40"/>
          <p:cNvSpPr>
            <a:spLocks noChangeArrowheads="1"/>
          </p:cNvSpPr>
          <p:nvPr/>
        </p:nvSpPr>
        <p:spPr bwMode="auto">
          <a:xfrm>
            <a:off x="6635750" y="3282950"/>
            <a:ext cx="292100" cy="2921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2201" name="Rectangle 41"/>
          <p:cNvSpPr>
            <a:spLocks noChangeArrowheads="1"/>
          </p:cNvSpPr>
          <p:nvPr/>
        </p:nvSpPr>
        <p:spPr bwMode="auto">
          <a:xfrm>
            <a:off x="6615113" y="3214688"/>
            <a:ext cx="39687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>
              <a:buClrTx/>
              <a:buFontTx/>
              <a:buNone/>
            </a:pPr>
            <a:r>
              <a:rPr kumimoji="1" lang="en-US" altLang="zh-CN" sz="2800">
                <a:solidFill>
                  <a:srgbClr val="FFFF00"/>
                </a:solidFill>
                <a:latin typeface="Bookman Old Style" pitchFamily="18" charset="0"/>
                <a:ea typeface="宋体" panose="02010600030101010101" pitchFamily="2" charset="-122"/>
              </a:rPr>
              <a:t>+</a:t>
            </a:r>
            <a:endParaRPr kumimoji="1" lang="en-US" altLang="zh-CN" sz="2800">
              <a:solidFill>
                <a:srgbClr val="FFFF00"/>
              </a:solidFill>
              <a:latin typeface="Bookman Old Style" pitchFamily="18" charset="0"/>
              <a:ea typeface="宋体" panose="02010600030101010101" pitchFamily="2" charset="-122"/>
            </a:endParaRPr>
          </a:p>
        </p:txBody>
      </p:sp>
      <p:sp>
        <p:nvSpPr>
          <p:cNvPr id="92202" name="Oval 42"/>
          <p:cNvSpPr>
            <a:spLocks noChangeArrowheads="1"/>
          </p:cNvSpPr>
          <p:nvPr/>
        </p:nvSpPr>
        <p:spPr bwMode="auto">
          <a:xfrm>
            <a:off x="6635750" y="5111750"/>
            <a:ext cx="292100" cy="2921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2203" name="Rectangle 43"/>
          <p:cNvSpPr>
            <a:spLocks noChangeArrowheads="1"/>
          </p:cNvSpPr>
          <p:nvPr/>
        </p:nvSpPr>
        <p:spPr bwMode="auto">
          <a:xfrm>
            <a:off x="6615113" y="5043488"/>
            <a:ext cx="39687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>
              <a:buClrTx/>
              <a:buFontTx/>
              <a:buNone/>
            </a:pPr>
            <a:r>
              <a:rPr kumimoji="1" lang="en-US" altLang="zh-CN" sz="2800">
                <a:solidFill>
                  <a:srgbClr val="FFFF00"/>
                </a:solidFill>
                <a:latin typeface="Bookman Old Style" pitchFamily="18" charset="0"/>
                <a:ea typeface="宋体" panose="02010600030101010101" pitchFamily="2" charset="-122"/>
              </a:rPr>
              <a:t>+</a:t>
            </a:r>
            <a:endParaRPr kumimoji="1" lang="en-US" altLang="zh-CN" sz="2800">
              <a:solidFill>
                <a:srgbClr val="FFFF00"/>
              </a:solidFill>
              <a:latin typeface="Bookman Old Style" pitchFamily="18" charset="0"/>
              <a:ea typeface="宋体" panose="02010600030101010101" pitchFamily="2" charset="-122"/>
            </a:endParaRPr>
          </a:p>
        </p:txBody>
      </p:sp>
      <p:sp>
        <p:nvSpPr>
          <p:cNvPr id="92204" name="Line 44"/>
          <p:cNvSpPr>
            <a:spLocks noChangeShapeType="1"/>
          </p:cNvSpPr>
          <p:nvPr/>
        </p:nvSpPr>
        <p:spPr bwMode="auto">
          <a:xfrm>
            <a:off x="533400" y="2057400"/>
            <a:ext cx="15240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2205" name="Line 45"/>
          <p:cNvSpPr>
            <a:spLocks noChangeShapeType="1"/>
          </p:cNvSpPr>
          <p:nvPr/>
        </p:nvSpPr>
        <p:spPr bwMode="auto">
          <a:xfrm>
            <a:off x="609600" y="5257800"/>
            <a:ext cx="15240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2206" name="Line 46"/>
          <p:cNvSpPr>
            <a:spLocks noChangeShapeType="1"/>
          </p:cNvSpPr>
          <p:nvPr/>
        </p:nvSpPr>
        <p:spPr bwMode="auto">
          <a:xfrm>
            <a:off x="533400" y="3429000"/>
            <a:ext cx="15240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7" name="Rectangle 34"/>
          <p:cNvSpPr>
            <a:spLocks noChangeArrowheads="1"/>
          </p:cNvSpPr>
          <p:nvPr/>
        </p:nvSpPr>
        <p:spPr bwMode="auto">
          <a:xfrm>
            <a:off x="3265295" y="6085466"/>
            <a:ext cx="2648161" cy="5854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>
              <a:buClrTx/>
              <a:buFontTx/>
              <a:buNone/>
            </a:pPr>
            <a:r>
              <a:rPr kumimoji="1" lang="zh-CN" altLang="en-US" sz="3200" b="1" dirty="0">
                <a:latin typeface="Bookman Old Style" pitchFamily="18" charset="0"/>
                <a:ea typeface="宋体" panose="02010600030101010101" pitchFamily="2" charset="-122"/>
              </a:rPr>
              <a:t>加上外电场后</a:t>
            </a:r>
            <a:endParaRPr kumimoji="1" lang="zh-CN" altLang="en-US" sz="3200" b="1" dirty="0">
              <a:latin typeface="Bookman Old Style" pitchFamily="18" charset="0"/>
              <a:ea typeface="宋体" panose="02010600030101010101" pitchFamily="2" charset="-122"/>
            </a:endParaRPr>
          </a:p>
        </p:txBody>
      </p:sp>
      <p:sp>
        <p:nvSpPr>
          <p:cNvPr id="48" name="Rectangle 2"/>
          <p:cNvSpPr>
            <a:spLocks noChangeArrowheads="1"/>
          </p:cNvSpPr>
          <p:nvPr/>
        </p:nvSpPr>
        <p:spPr bwMode="auto">
          <a:xfrm>
            <a:off x="2612223" y="252782"/>
            <a:ext cx="3902075" cy="5854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92075" tIns="46038" rIns="92075" bIns="46038">
            <a:spAutoFit/>
          </a:bodyPr>
          <a:lstStyle/>
          <a:p>
            <a:pPr>
              <a:buClrTx/>
              <a:buFontTx/>
              <a:buNone/>
            </a:pPr>
            <a:r>
              <a:rPr kumimoji="1" lang="zh-CN" altLang="en-US" sz="3200" b="1" dirty="0">
                <a:solidFill>
                  <a:srgbClr val="FF0000"/>
                </a:solidFill>
                <a:latin typeface="Bookman Old Style" pitchFamily="18" charset="0"/>
                <a:ea typeface="宋体" panose="02010600030101010101" pitchFamily="2" charset="-122"/>
              </a:rPr>
              <a:t>导体的静电感应过程</a:t>
            </a:r>
            <a:endParaRPr kumimoji="1" lang="zh-CN" altLang="en-US" sz="3200" b="1" dirty="0">
              <a:solidFill>
                <a:srgbClr val="FF0000"/>
              </a:solidFill>
              <a:latin typeface="Bookman Old Style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med" advClick="0" advTm="1000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7" name="Rectangle 3"/>
          <p:cNvSpPr>
            <a:spLocks noChangeArrowheads="1"/>
          </p:cNvSpPr>
          <p:nvPr/>
        </p:nvSpPr>
        <p:spPr bwMode="auto">
          <a:xfrm>
            <a:off x="2057400" y="1447800"/>
            <a:ext cx="4876800" cy="4495800"/>
          </a:xfrm>
          <a:prstGeom prst="rect">
            <a:avLst/>
          </a:prstGeom>
          <a:gradFill rotWithShape="0">
            <a:gsLst>
              <a:gs pos="0">
                <a:srgbClr val="FF9900"/>
              </a:gs>
              <a:gs pos="100000">
                <a:srgbClr val="FF9900">
                  <a:gamma/>
                  <a:shade val="69804"/>
                  <a:invGamma/>
                </a:srgbClr>
              </a:gs>
            </a:gsLst>
            <a:path path="rect">
              <a:fillToRect r="100000" b="10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3188" name="Line 4"/>
          <p:cNvSpPr>
            <a:spLocks noChangeShapeType="1"/>
          </p:cNvSpPr>
          <p:nvPr/>
        </p:nvSpPr>
        <p:spPr bwMode="auto">
          <a:xfrm>
            <a:off x="7010400" y="2057400"/>
            <a:ext cx="16002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3189" name="Line 5"/>
          <p:cNvSpPr>
            <a:spLocks noChangeShapeType="1"/>
          </p:cNvSpPr>
          <p:nvPr/>
        </p:nvSpPr>
        <p:spPr bwMode="auto">
          <a:xfrm>
            <a:off x="533400" y="1600200"/>
            <a:ext cx="80772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3190" name="Line 6"/>
          <p:cNvSpPr>
            <a:spLocks noChangeShapeType="1"/>
          </p:cNvSpPr>
          <p:nvPr/>
        </p:nvSpPr>
        <p:spPr bwMode="auto">
          <a:xfrm>
            <a:off x="533400" y="5715000"/>
            <a:ext cx="80772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3191" name="Line 7"/>
          <p:cNvSpPr>
            <a:spLocks noChangeShapeType="1"/>
          </p:cNvSpPr>
          <p:nvPr/>
        </p:nvSpPr>
        <p:spPr bwMode="auto">
          <a:xfrm>
            <a:off x="7010400" y="2514600"/>
            <a:ext cx="16002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3192" name="Line 8"/>
          <p:cNvSpPr>
            <a:spLocks noChangeShapeType="1"/>
          </p:cNvSpPr>
          <p:nvPr/>
        </p:nvSpPr>
        <p:spPr bwMode="auto">
          <a:xfrm>
            <a:off x="534988" y="2971800"/>
            <a:ext cx="80772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3193" name="Line 9"/>
          <p:cNvSpPr>
            <a:spLocks noChangeShapeType="1"/>
          </p:cNvSpPr>
          <p:nvPr/>
        </p:nvSpPr>
        <p:spPr bwMode="auto">
          <a:xfrm>
            <a:off x="7010400" y="3429000"/>
            <a:ext cx="1601788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3194" name="Line 10"/>
          <p:cNvSpPr>
            <a:spLocks noChangeShapeType="1"/>
          </p:cNvSpPr>
          <p:nvPr/>
        </p:nvSpPr>
        <p:spPr bwMode="auto">
          <a:xfrm>
            <a:off x="534988" y="3886200"/>
            <a:ext cx="80772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3195" name="Line 11"/>
          <p:cNvSpPr>
            <a:spLocks noChangeShapeType="1"/>
          </p:cNvSpPr>
          <p:nvPr/>
        </p:nvSpPr>
        <p:spPr bwMode="auto">
          <a:xfrm>
            <a:off x="534988" y="4343400"/>
            <a:ext cx="80772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3196" name="Line 12"/>
          <p:cNvSpPr>
            <a:spLocks noChangeShapeType="1"/>
          </p:cNvSpPr>
          <p:nvPr/>
        </p:nvSpPr>
        <p:spPr bwMode="auto">
          <a:xfrm>
            <a:off x="7010400" y="4800600"/>
            <a:ext cx="1601788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3197" name="Line 13"/>
          <p:cNvSpPr>
            <a:spLocks noChangeShapeType="1"/>
          </p:cNvSpPr>
          <p:nvPr/>
        </p:nvSpPr>
        <p:spPr bwMode="auto">
          <a:xfrm>
            <a:off x="7086600" y="5257800"/>
            <a:ext cx="1525588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3198" name="Oval 14"/>
          <p:cNvSpPr>
            <a:spLocks noChangeArrowheads="1"/>
          </p:cNvSpPr>
          <p:nvPr/>
        </p:nvSpPr>
        <p:spPr bwMode="auto">
          <a:xfrm>
            <a:off x="2063750" y="1987550"/>
            <a:ext cx="292100" cy="292100"/>
          </a:xfrm>
          <a:prstGeom prst="ellipse">
            <a:avLst/>
          </a:prstGeom>
          <a:solidFill>
            <a:srgbClr val="CC0066"/>
          </a:solidFill>
          <a:ln w="12700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3199" name="Line 15"/>
          <p:cNvSpPr>
            <a:spLocks noChangeShapeType="1"/>
          </p:cNvSpPr>
          <p:nvPr/>
        </p:nvSpPr>
        <p:spPr bwMode="auto">
          <a:xfrm>
            <a:off x="2133600" y="2133600"/>
            <a:ext cx="152400" cy="0"/>
          </a:xfrm>
          <a:prstGeom prst="line">
            <a:avLst/>
          </a:prstGeom>
          <a:noFill/>
          <a:ln w="50800">
            <a:solidFill>
              <a:srgbClr val="FFFF00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3200" name="Oval 16"/>
          <p:cNvSpPr>
            <a:spLocks noChangeArrowheads="1"/>
          </p:cNvSpPr>
          <p:nvPr/>
        </p:nvSpPr>
        <p:spPr bwMode="auto">
          <a:xfrm>
            <a:off x="4044950" y="3740150"/>
            <a:ext cx="292100" cy="292100"/>
          </a:xfrm>
          <a:prstGeom prst="ellipse">
            <a:avLst/>
          </a:prstGeom>
          <a:solidFill>
            <a:srgbClr val="CC0066"/>
          </a:solidFill>
          <a:ln w="12700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3201" name="Line 17"/>
          <p:cNvSpPr>
            <a:spLocks noChangeShapeType="1"/>
          </p:cNvSpPr>
          <p:nvPr/>
        </p:nvSpPr>
        <p:spPr bwMode="auto">
          <a:xfrm>
            <a:off x="4114800" y="3886200"/>
            <a:ext cx="152400" cy="0"/>
          </a:xfrm>
          <a:prstGeom prst="line">
            <a:avLst/>
          </a:prstGeom>
          <a:noFill/>
          <a:ln w="50800">
            <a:solidFill>
              <a:srgbClr val="FFFF00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3202" name="Oval 18"/>
          <p:cNvSpPr>
            <a:spLocks noChangeArrowheads="1"/>
          </p:cNvSpPr>
          <p:nvPr/>
        </p:nvSpPr>
        <p:spPr bwMode="auto">
          <a:xfrm>
            <a:off x="3587750" y="2825750"/>
            <a:ext cx="292100" cy="292100"/>
          </a:xfrm>
          <a:prstGeom prst="ellipse">
            <a:avLst/>
          </a:prstGeom>
          <a:solidFill>
            <a:srgbClr val="CC0066"/>
          </a:solidFill>
          <a:ln w="12700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3203" name="Line 19"/>
          <p:cNvSpPr>
            <a:spLocks noChangeShapeType="1"/>
          </p:cNvSpPr>
          <p:nvPr/>
        </p:nvSpPr>
        <p:spPr bwMode="auto">
          <a:xfrm>
            <a:off x="3657600" y="2971800"/>
            <a:ext cx="152400" cy="0"/>
          </a:xfrm>
          <a:prstGeom prst="line">
            <a:avLst/>
          </a:prstGeom>
          <a:noFill/>
          <a:ln w="50800">
            <a:solidFill>
              <a:srgbClr val="FFFF00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3204" name="Oval 20"/>
          <p:cNvSpPr>
            <a:spLocks noChangeArrowheads="1"/>
          </p:cNvSpPr>
          <p:nvPr/>
        </p:nvSpPr>
        <p:spPr bwMode="auto">
          <a:xfrm>
            <a:off x="2063750" y="4578350"/>
            <a:ext cx="292100" cy="292100"/>
          </a:xfrm>
          <a:prstGeom prst="ellipse">
            <a:avLst/>
          </a:prstGeom>
          <a:solidFill>
            <a:srgbClr val="CC0066"/>
          </a:solidFill>
          <a:ln w="12700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3205" name="Line 21"/>
          <p:cNvSpPr>
            <a:spLocks noChangeShapeType="1"/>
          </p:cNvSpPr>
          <p:nvPr/>
        </p:nvSpPr>
        <p:spPr bwMode="auto">
          <a:xfrm>
            <a:off x="2133600" y="4724400"/>
            <a:ext cx="152400" cy="0"/>
          </a:xfrm>
          <a:prstGeom prst="line">
            <a:avLst/>
          </a:prstGeom>
          <a:noFill/>
          <a:ln w="50800">
            <a:solidFill>
              <a:srgbClr val="FFFF00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3206" name="Oval 22"/>
          <p:cNvSpPr>
            <a:spLocks noChangeArrowheads="1"/>
          </p:cNvSpPr>
          <p:nvPr/>
        </p:nvSpPr>
        <p:spPr bwMode="auto">
          <a:xfrm>
            <a:off x="2063750" y="3282950"/>
            <a:ext cx="292100" cy="292100"/>
          </a:xfrm>
          <a:prstGeom prst="ellipse">
            <a:avLst/>
          </a:prstGeom>
          <a:solidFill>
            <a:srgbClr val="CC0066"/>
          </a:solidFill>
          <a:ln w="12700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3207" name="Line 23"/>
          <p:cNvSpPr>
            <a:spLocks noChangeShapeType="1"/>
          </p:cNvSpPr>
          <p:nvPr/>
        </p:nvSpPr>
        <p:spPr bwMode="auto">
          <a:xfrm>
            <a:off x="2133600" y="3429000"/>
            <a:ext cx="152400" cy="0"/>
          </a:xfrm>
          <a:prstGeom prst="line">
            <a:avLst/>
          </a:prstGeom>
          <a:noFill/>
          <a:ln w="50800">
            <a:solidFill>
              <a:srgbClr val="FFFF00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3208" name="Oval 24"/>
          <p:cNvSpPr>
            <a:spLocks noChangeArrowheads="1"/>
          </p:cNvSpPr>
          <p:nvPr/>
        </p:nvSpPr>
        <p:spPr bwMode="auto">
          <a:xfrm>
            <a:off x="2063750" y="2444750"/>
            <a:ext cx="292100" cy="292100"/>
          </a:xfrm>
          <a:prstGeom prst="ellipse">
            <a:avLst/>
          </a:prstGeom>
          <a:solidFill>
            <a:srgbClr val="CC0066"/>
          </a:solidFill>
          <a:ln w="12700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3209" name="Line 25"/>
          <p:cNvSpPr>
            <a:spLocks noChangeShapeType="1"/>
          </p:cNvSpPr>
          <p:nvPr/>
        </p:nvSpPr>
        <p:spPr bwMode="auto">
          <a:xfrm>
            <a:off x="2133600" y="2590800"/>
            <a:ext cx="152400" cy="0"/>
          </a:xfrm>
          <a:prstGeom prst="line">
            <a:avLst/>
          </a:prstGeom>
          <a:noFill/>
          <a:ln w="50800">
            <a:solidFill>
              <a:srgbClr val="FFFF00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3210" name="Oval 26"/>
          <p:cNvSpPr>
            <a:spLocks noChangeArrowheads="1"/>
          </p:cNvSpPr>
          <p:nvPr/>
        </p:nvSpPr>
        <p:spPr bwMode="auto">
          <a:xfrm>
            <a:off x="3130550" y="1606550"/>
            <a:ext cx="292100" cy="292100"/>
          </a:xfrm>
          <a:prstGeom prst="ellipse">
            <a:avLst/>
          </a:prstGeom>
          <a:solidFill>
            <a:srgbClr val="CC0066"/>
          </a:solidFill>
          <a:ln w="12700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3211" name="Line 27"/>
          <p:cNvSpPr>
            <a:spLocks noChangeShapeType="1"/>
          </p:cNvSpPr>
          <p:nvPr/>
        </p:nvSpPr>
        <p:spPr bwMode="auto">
          <a:xfrm>
            <a:off x="3200400" y="1752600"/>
            <a:ext cx="152400" cy="0"/>
          </a:xfrm>
          <a:prstGeom prst="line">
            <a:avLst/>
          </a:prstGeom>
          <a:noFill/>
          <a:ln w="50800">
            <a:solidFill>
              <a:srgbClr val="FFFF00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3212" name="Oval 28"/>
          <p:cNvSpPr>
            <a:spLocks noChangeArrowheads="1"/>
          </p:cNvSpPr>
          <p:nvPr/>
        </p:nvSpPr>
        <p:spPr bwMode="auto">
          <a:xfrm>
            <a:off x="4502150" y="5492750"/>
            <a:ext cx="292100" cy="292100"/>
          </a:xfrm>
          <a:prstGeom prst="ellipse">
            <a:avLst/>
          </a:prstGeom>
          <a:solidFill>
            <a:srgbClr val="CC0066"/>
          </a:solidFill>
          <a:ln w="12700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3213" name="Line 29"/>
          <p:cNvSpPr>
            <a:spLocks noChangeShapeType="1"/>
          </p:cNvSpPr>
          <p:nvPr/>
        </p:nvSpPr>
        <p:spPr bwMode="auto">
          <a:xfrm>
            <a:off x="4572000" y="5638800"/>
            <a:ext cx="152400" cy="0"/>
          </a:xfrm>
          <a:prstGeom prst="line">
            <a:avLst/>
          </a:prstGeom>
          <a:noFill/>
          <a:ln w="50800">
            <a:solidFill>
              <a:srgbClr val="FFFF00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3214" name="Oval 30"/>
          <p:cNvSpPr>
            <a:spLocks noChangeArrowheads="1"/>
          </p:cNvSpPr>
          <p:nvPr/>
        </p:nvSpPr>
        <p:spPr bwMode="auto">
          <a:xfrm>
            <a:off x="2063750" y="5035550"/>
            <a:ext cx="292100" cy="292100"/>
          </a:xfrm>
          <a:prstGeom prst="ellipse">
            <a:avLst/>
          </a:prstGeom>
          <a:solidFill>
            <a:srgbClr val="CC0066"/>
          </a:solidFill>
          <a:ln w="12700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3215" name="Line 31"/>
          <p:cNvSpPr>
            <a:spLocks noChangeShapeType="1"/>
          </p:cNvSpPr>
          <p:nvPr/>
        </p:nvSpPr>
        <p:spPr bwMode="auto">
          <a:xfrm>
            <a:off x="2133600" y="5181600"/>
            <a:ext cx="152400" cy="0"/>
          </a:xfrm>
          <a:prstGeom prst="line">
            <a:avLst/>
          </a:prstGeom>
          <a:noFill/>
          <a:ln w="50800">
            <a:solidFill>
              <a:srgbClr val="FFFF00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3216" name="Oval 32"/>
          <p:cNvSpPr>
            <a:spLocks noChangeArrowheads="1"/>
          </p:cNvSpPr>
          <p:nvPr/>
        </p:nvSpPr>
        <p:spPr bwMode="auto">
          <a:xfrm>
            <a:off x="2673350" y="4197350"/>
            <a:ext cx="292100" cy="292100"/>
          </a:xfrm>
          <a:prstGeom prst="ellipse">
            <a:avLst/>
          </a:prstGeom>
          <a:solidFill>
            <a:srgbClr val="CC0066"/>
          </a:solidFill>
          <a:ln w="12700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3217" name="Line 33"/>
          <p:cNvSpPr>
            <a:spLocks noChangeShapeType="1"/>
          </p:cNvSpPr>
          <p:nvPr/>
        </p:nvSpPr>
        <p:spPr bwMode="auto">
          <a:xfrm>
            <a:off x="2743200" y="4343400"/>
            <a:ext cx="152400" cy="0"/>
          </a:xfrm>
          <a:prstGeom prst="line">
            <a:avLst/>
          </a:prstGeom>
          <a:noFill/>
          <a:ln w="50800">
            <a:solidFill>
              <a:srgbClr val="FFFF00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3219" name="Rectangle 35"/>
          <p:cNvSpPr>
            <a:spLocks noChangeArrowheads="1"/>
          </p:cNvSpPr>
          <p:nvPr/>
        </p:nvSpPr>
        <p:spPr bwMode="auto">
          <a:xfrm>
            <a:off x="7451725" y="777875"/>
            <a:ext cx="598488" cy="823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>
              <a:buClrTx/>
              <a:buFontTx/>
              <a:buNone/>
            </a:pPr>
            <a:r>
              <a:rPr kumimoji="1" lang="en-US" altLang="zh-CN" sz="4800" b="0" i="1">
                <a:latin typeface="Bookman Old Style" pitchFamily="18" charset="0"/>
                <a:ea typeface="宋体" panose="02010600030101010101" pitchFamily="2" charset="-122"/>
              </a:rPr>
              <a:t>E</a:t>
            </a:r>
            <a:endParaRPr kumimoji="1" lang="en-US" altLang="zh-CN" sz="4800" b="0" i="1">
              <a:latin typeface="Bookman Old Style" pitchFamily="18" charset="0"/>
              <a:ea typeface="宋体" panose="02010600030101010101" pitchFamily="2" charset="-122"/>
            </a:endParaRPr>
          </a:p>
        </p:txBody>
      </p:sp>
      <p:sp>
        <p:nvSpPr>
          <p:cNvPr id="93220" name="Rectangle 36"/>
          <p:cNvSpPr>
            <a:spLocks noChangeArrowheads="1"/>
          </p:cNvSpPr>
          <p:nvPr/>
        </p:nvSpPr>
        <p:spPr bwMode="auto">
          <a:xfrm>
            <a:off x="7832725" y="1279525"/>
            <a:ext cx="4889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>
              <a:buClrTx/>
              <a:buFontTx/>
              <a:buNone/>
            </a:pPr>
            <a:r>
              <a:rPr kumimoji="1" lang="zh-CN" altLang="en-US">
                <a:latin typeface="Bookman Old Style" pitchFamily="18" charset="0"/>
                <a:ea typeface="宋体" panose="02010600030101010101" pitchFamily="2" charset="-122"/>
              </a:rPr>
              <a:t>外</a:t>
            </a:r>
            <a:endParaRPr kumimoji="1" lang="zh-CN" altLang="en-US">
              <a:latin typeface="Bookman Old Style" pitchFamily="18" charset="0"/>
              <a:ea typeface="宋体" panose="02010600030101010101" pitchFamily="2" charset="-122"/>
            </a:endParaRPr>
          </a:p>
        </p:txBody>
      </p:sp>
      <p:sp>
        <p:nvSpPr>
          <p:cNvPr id="93221" name="Line 37"/>
          <p:cNvSpPr>
            <a:spLocks noChangeShapeType="1"/>
          </p:cNvSpPr>
          <p:nvPr/>
        </p:nvSpPr>
        <p:spPr bwMode="auto">
          <a:xfrm>
            <a:off x="7543800" y="838200"/>
            <a:ext cx="609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3222" name="Oval 38"/>
          <p:cNvSpPr>
            <a:spLocks noChangeArrowheads="1"/>
          </p:cNvSpPr>
          <p:nvPr/>
        </p:nvSpPr>
        <p:spPr bwMode="auto">
          <a:xfrm>
            <a:off x="6635750" y="1987550"/>
            <a:ext cx="292100" cy="2921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3223" name="Rectangle 39"/>
          <p:cNvSpPr>
            <a:spLocks noChangeArrowheads="1"/>
          </p:cNvSpPr>
          <p:nvPr/>
        </p:nvSpPr>
        <p:spPr bwMode="auto">
          <a:xfrm>
            <a:off x="6615113" y="1919288"/>
            <a:ext cx="39687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>
              <a:buClrTx/>
              <a:buFontTx/>
              <a:buNone/>
            </a:pPr>
            <a:r>
              <a:rPr kumimoji="1" lang="en-US" altLang="zh-CN" sz="2800">
                <a:solidFill>
                  <a:srgbClr val="FFFF00"/>
                </a:solidFill>
                <a:latin typeface="Bookman Old Style" pitchFamily="18" charset="0"/>
                <a:ea typeface="宋体" panose="02010600030101010101" pitchFamily="2" charset="-122"/>
              </a:rPr>
              <a:t>+</a:t>
            </a:r>
            <a:endParaRPr kumimoji="1" lang="en-US" altLang="zh-CN" sz="2800">
              <a:solidFill>
                <a:srgbClr val="FFFF00"/>
              </a:solidFill>
              <a:latin typeface="Bookman Old Style" pitchFamily="18" charset="0"/>
              <a:ea typeface="宋体" panose="02010600030101010101" pitchFamily="2" charset="-122"/>
            </a:endParaRPr>
          </a:p>
        </p:txBody>
      </p:sp>
      <p:sp>
        <p:nvSpPr>
          <p:cNvPr id="93224" name="Oval 40"/>
          <p:cNvSpPr>
            <a:spLocks noChangeArrowheads="1"/>
          </p:cNvSpPr>
          <p:nvPr/>
        </p:nvSpPr>
        <p:spPr bwMode="auto">
          <a:xfrm>
            <a:off x="6635750" y="2368550"/>
            <a:ext cx="292100" cy="2921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3225" name="Rectangle 41"/>
          <p:cNvSpPr>
            <a:spLocks noChangeArrowheads="1"/>
          </p:cNvSpPr>
          <p:nvPr/>
        </p:nvSpPr>
        <p:spPr bwMode="auto">
          <a:xfrm>
            <a:off x="6615113" y="2300288"/>
            <a:ext cx="39687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>
              <a:buClrTx/>
              <a:buFontTx/>
              <a:buNone/>
            </a:pPr>
            <a:r>
              <a:rPr kumimoji="1" lang="en-US" altLang="zh-CN" sz="2800">
                <a:solidFill>
                  <a:srgbClr val="FFFF00"/>
                </a:solidFill>
                <a:latin typeface="Bookman Old Style" pitchFamily="18" charset="0"/>
                <a:ea typeface="宋体" panose="02010600030101010101" pitchFamily="2" charset="-122"/>
              </a:rPr>
              <a:t>+</a:t>
            </a:r>
            <a:endParaRPr kumimoji="1" lang="en-US" altLang="zh-CN" sz="2800">
              <a:solidFill>
                <a:srgbClr val="FFFF00"/>
              </a:solidFill>
              <a:latin typeface="Bookman Old Style" pitchFamily="18" charset="0"/>
              <a:ea typeface="宋体" panose="02010600030101010101" pitchFamily="2" charset="-122"/>
            </a:endParaRPr>
          </a:p>
        </p:txBody>
      </p:sp>
      <p:sp>
        <p:nvSpPr>
          <p:cNvPr id="93226" name="Oval 42"/>
          <p:cNvSpPr>
            <a:spLocks noChangeArrowheads="1"/>
          </p:cNvSpPr>
          <p:nvPr/>
        </p:nvSpPr>
        <p:spPr bwMode="auto">
          <a:xfrm>
            <a:off x="6635750" y="3282950"/>
            <a:ext cx="292100" cy="2921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3227" name="Rectangle 43"/>
          <p:cNvSpPr>
            <a:spLocks noChangeArrowheads="1"/>
          </p:cNvSpPr>
          <p:nvPr/>
        </p:nvSpPr>
        <p:spPr bwMode="auto">
          <a:xfrm>
            <a:off x="6615113" y="3214688"/>
            <a:ext cx="39687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>
              <a:buClrTx/>
              <a:buFontTx/>
              <a:buNone/>
            </a:pPr>
            <a:r>
              <a:rPr kumimoji="1" lang="en-US" altLang="zh-CN" sz="2800">
                <a:solidFill>
                  <a:srgbClr val="FFFF00"/>
                </a:solidFill>
                <a:latin typeface="Bookman Old Style" pitchFamily="18" charset="0"/>
                <a:ea typeface="宋体" panose="02010600030101010101" pitchFamily="2" charset="-122"/>
              </a:rPr>
              <a:t>+</a:t>
            </a:r>
            <a:endParaRPr kumimoji="1" lang="en-US" altLang="zh-CN" sz="2800">
              <a:solidFill>
                <a:srgbClr val="FFFF00"/>
              </a:solidFill>
              <a:latin typeface="Bookman Old Style" pitchFamily="18" charset="0"/>
              <a:ea typeface="宋体" panose="02010600030101010101" pitchFamily="2" charset="-122"/>
            </a:endParaRPr>
          </a:p>
        </p:txBody>
      </p:sp>
      <p:sp>
        <p:nvSpPr>
          <p:cNvPr id="93228" name="Oval 44"/>
          <p:cNvSpPr>
            <a:spLocks noChangeArrowheads="1"/>
          </p:cNvSpPr>
          <p:nvPr/>
        </p:nvSpPr>
        <p:spPr bwMode="auto">
          <a:xfrm>
            <a:off x="6635750" y="4654550"/>
            <a:ext cx="292100" cy="2921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3229" name="Rectangle 45"/>
          <p:cNvSpPr>
            <a:spLocks noChangeArrowheads="1"/>
          </p:cNvSpPr>
          <p:nvPr/>
        </p:nvSpPr>
        <p:spPr bwMode="auto">
          <a:xfrm>
            <a:off x="6615113" y="4586288"/>
            <a:ext cx="39687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>
              <a:buClrTx/>
              <a:buFontTx/>
              <a:buNone/>
            </a:pPr>
            <a:r>
              <a:rPr kumimoji="1" lang="en-US" altLang="zh-CN" sz="2800">
                <a:solidFill>
                  <a:srgbClr val="FFFF00"/>
                </a:solidFill>
                <a:latin typeface="Bookman Old Style" pitchFamily="18" charset="0"/>
                <a:ea typeface="宋体" panose="02010600030101010101" pitchFamily="2" charset="-122"/>
              </a:rPr>
              <a:t>+</a:t>
            </a:r>
            <a:endParaRPr kumimoji="1" lang="en-US" altLang="zh-CN" sz="2800">
              <a:solidFill>
                <a:srgbClr val="FFFF00"/>
              </a:solidFill>
              <a:latin typeface="Bookman Old Style" pitchFamily="18" charset="0"/>
              <a:ea typeface="宋体" panose="02010600030101010101" pitchFamily="2" charset="-122"/>
            </a:endParaRPr>
          </a:p>
        </p:txBody>
      </p:sp>
      <p:sp>
        <p:nvSpPr>
          <p:cNvPr id="93230" name="Oval 46"/>
          <p:cNvSpPr>
            <a:spLocks noChangeArrowheads="1"/>
          </p:cNvSpPr>
          <p:nvPr/>
        </p:nvSpPr>
        <p:spPr bwMode="auto">
          <a:xfrm>
            <a:off x="6635750" y="5111750"/>
            <a:ext cx="292100" cy="2921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3231" name="Rectangle 47"/>
          <p:cNvSpPr>
            <a:spLocks noChangeArrowheads="1"/>
          </p:cNvSpPr>
          <p:nvPr/>
        </p:nvSpPr>
        <p:spPr bwMode="auto">
          <a:xfrm>
            <a:off x="6615113" y="5043488"/>
            <a:ext cx="39687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>
              <a:buClrTx/>
              <a:buFontTx/>
              <a:buNone/>
            </a:pPr>
            <a:r>
              <a:rPr kumimoji="1" lang="en-US" altLang="zh-CN" sz="2800">
                <a:solidFill>
                  <a:srgbClr val="FFFF00"/>
                </a:solidFill>
                <a:latin typeface="Bookman Old Style" pitchFamily="18" charset="0"/>
                <a:ea typeface="宋体" panose="02010600030101010101" pitchFamily="2" charset="-122"/>
              </a:rPr>
              <a:t>+</a:t>
            </a:r>
            <a:endParaRPr kumimoji="1" lang="en-US" altLang="zh-CN" sz="2800">
              <a:solidFill>
                <a:srgbClr val="FFFF00"/>
              </a:solidFill>
              <a:latin typeface="Bookman Old Style" pitchFamily="18" charset="0"/>
              <a:ea typeface="宋体" panose="02010600030101010101" pitchFamily="2" charset="-122"/>
            </a:endParaRPr>
          </a:p>
        </p:txBody>
      </p:sp>
      <p:sp>
        <p:nvSpPr>
          <p:cNvPr id="93232" name="Line 48"/>
          <p:cNvSpPr>
            <a:spLocks noChangeShapeType="1"/>
          </p:cNvSpPr>
          <p:nvPr/>
        </p:nvSpPr>
        <p:spPr bwMode="auto">
          <a:xfrm>
            <a:off x="533400" y="2057400"/>
            <a:ext cx="15240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3233" name="Line 49"/>
          <p:cNvSpPr>
            <a:spLocks noChangeShapeType="1"/>
          </p:cNvSpPr>
          <p:nvPr/>
        </p:nvSpPr>
        <p:spPr bwMode="auto">
          <a:xfrm>
            <a:off x="533400" y="2514600"/>
            <a:ext cx="15240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3234" name="Line 50"/>
          <p:cNvSpPr>
            <a:spLocks noChangeShapeType="1"/>
          </p:cNvSpPr>
          <p:nvPr/>
        </p:nvSpPr>
        <p:spPr bwMode="auto">
          <a:xfrm>
            <a:off x="533400" y="5257800"/>
            <a:ext cx="15240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3235" name="Line 51"/>
          <p:cNvSpPr>
            <a:spLocks noChangeShapeType="1"/>
          </p:cNvSpPr>
          <p:nvPr/>
        </p:nvSpPr>
        <p:spPr bwMode="auto">
          <a:xfrm>
            <a:off x="533400" y="4800600"/>
            <a:ext cx="15240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3236" name="Line 52"/>
          <p:cNvSpPr>
            <a:spLocks noChangeShapeType="1"/>
          </p:cNvSpPr>
          <p:nvPr/>
        </p:nvSpPr>
        <p:spPr bwMode="auto">
          <a:xfrm>
            <a:off x="533400" y="3429000"/>
            <a:ext cx="15240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3" name="Rectangle 34"/>
          <p:cNvSpPr>
            <a:spLocks noChangeArrowheads="1"/>
          </p:cNvSpPr>
          <p:nvPr/>
        </p:nvSpPr>
        <p:spPr bwMode="auto">
          <a:xfrm>
            <a:off x="3265295" y="6085466"/>
            <a:ext cx="2648161" cy="5854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>
              <a:buClrTx/>
              <a:buFontTx/>
              <a:buNone/>
            </a:pPr>
            <a:r>
              <a:rPr kumimoji="1" lang="zh-CN" altLang="en-US" sz="3200" b="1" dirty="0">
                <a:latin typeface="Bookman Old Style" pitchFamily="18" charset="0"/>
                <a:ea typeface="宋体" panose="02010600030101010101" pitchFamily="2" charset="-122"/>
              </a:rPr>
              <a:t>加上外电场后</a:t>
            </a:r>
            <a:endParaRPr kumimoji="1" lang="zh-CN" altLang="en-US" sz="3200" b="1" dirty="0">
              <a:latin typeface="Bookman Old Style" pitchFamily="18" charset="0"/>
              <a:ea typeface="宋体" panose="02010600030101010101" pitchFamily="2" charset="-122"/>
            </a:endParaRPr>
          </a:p>
        </p:txBody>
      </p:sp>
      <p:sp>
        <p:nvSpPr>
          <p:cNvPr id="54" name="Rectangle 2"/>
          <p:cNvSpPr>
            <a:spLocks noChangeArrowheads="1"/>
          </p:cNvSpPr>
          <p:nvPr/>
        </p:nvSpPr>
        <p:spPr bwMode="auto">
          <a:xfrm>
            <a:off x="2612223" y="252782"/>
            <a:ext cx="3902075" cy="5854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92075" tIns="46038" rIns="92075" bIns="46038">
            <a:spAutoFit/>
          </a:bodyPr>
          <a:lstStyle/>
          <a:p>
            <a:pPr>
              <a:buClrTx/>
              <a:buFontTx/>
              <a:buNone/>
            </a:pPr>
            <a:r>
              <a:rPr kumimoji="1" lang="zh-CN" altLang="en-US" sz="3200" b="1" dirty="0">
                <a:solidFill>
                  <a:srgbClr val="FF0000"/>
                </a:solidFill>
                <a:latin typeface="Bookman Old Style" pitchFamily="18" charset="0"/>
                <a:ea typeface="宋体" panose="02010600030101010101" pitchFamily="2" charset="-122"/>
              </a:rPr>
              <a:t>导体的静电感应过程</a:t>
            </a:r>
            <a:endParaRPr kumimoji="1" lang="zh-CN" altLang="en-US" sz="3200" b="1" dirty="0">
              <a:solidFill>
                <a:srgbClr val="FF0000"/>
              </a:solidFill>
              <a:latin typeface="Bookman Old Style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med" advClick="0" advTm="1000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1" name="Rectangle 3"/>
          <p:cNvSpPr>
            <a:spLocks noChangeArrowheads="1"/>
          </p:cNvSpPr>
          <p:nvPr/>
        </p:nvSpPr>
        <p:spPr bwMode="auto">
          <a:xfrm>
            <a:off x="2057400" y="1447800"/>
            <a:ext cx="4876800" cy="4495800"/>
          </a:xfrm>
          <a:prstGeom prst="rect">
            <a:avLst/>
          </a:prstGeom>
          <a:gradFill rotWithShape="0">
            <a:gsLst>
              <a:gs pos="0">
                <a:srgbClr val="FF9900"/>
              </a:gs>
              <a:gs pos="100000">
                <a:srgbClr val="FF9900">
                  <a:gamma/>
                  <a:shade val="69804"/>
                  <a:invGamma/>
                </a:srgbClr>
              </a:gs>
            </a:gsLst>
            <a:path path="rect">
              <a:fillToRect r="100000" b="10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4212" name="Line 4"/>
          <p:cNvSpPr>
            <a:spLocks noChangeShapeType="1"/>
          </p:cNvSpPr>
          <p:nvPr/>
        </p:nvSpPr>
        <p:spPr bwMode="auto">
          <a:xfrm>
            <a:off x="7010400" y="2057400"/>
            <a:ext cx="16002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4213" name="Line 5"/>
          <p:cNvSpPr>
            <a:spLocks noChangeShapeType="1"/>
          </p:cNvSpPr>
          <p:nvPr/>
        </p:nvSpPr>
        <p:spPr bwMode="auto">
          <a:xfrm>
            <a:off x="533400" y="1600200"/>
            <a:ext cx="80772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4214" name="Line 6"/>
          <p:cNvSpPr>
            <a:spLocks noChangeShapeType="1"/>
          </p:cNvSpPr>
          <p:nvPr/>
        </p:nvSpPr>
        <p:spPr bwMode="auto">
          <a:xfrm>
            <a:off x="533400" y="5715000"/>
            <a:ext cx="80772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4215" name="Line 7"/>
          <p:cNvSpPr>
            <a:spLocks noChangeShapeType="1"/>
          </p:cNvSpPr>
          <p:nvPr/>
        </p:nvSpPr>
        <p:spPr bwMode="auto">
          <a:xfrm>
            <a:off x="533400" y="2514600"/>
            <a:ext cx="80772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4216" name="Line 8"/>
          <p:cNvSpPr>
            <a:spLocks noChangeShapeType="1"/>
          </p:cNvSpPr>
          <p:nvPr/>
        </p:nvSpPr>
        <p:spPr bwMode="auto">
          <a:xfrm>
            <a:off x="534988" y="2971800"/>
            <a:ext cx="80772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4217" name="Line 9"/>
          <p:cNvSpPr>
            <a:spLocks noChangeShapeType="1"/>
          </p:cNvSpPr>
          <p:nvPr/>
        </p:nvSpPr>
        <p:spPr bwMode="auto">
          <a:xfrm>
            <a:off x="7010400" y="3429000"/>
            <a:ext cx="1601788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4218" name="Line 10"/>
          <p:cNvSpPr>
            <a:spLocks noChangeShapeType="1"/>
          </p:cNvSpPr>
          <p:nvPr/>
        </p:nvSpPr>
        <p:spPr bwMode="auto">
          <a:xfrm>
            <a:off x="534988" y="3886200"/>
            <a:ext cx="80772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4219" name="Line 11"/>
          <p:cNvSpPr>
            <a:spLocks noChangeShapeType="1"/>
          </p:cNvSpPr>
          <p:nvPr/>
        </p:nvSpPr>
        <p:spPr bwMode="auto">
          <a:xfrm>
            <a:off x="534988" y="4343400"/>
            <a:ext cx="80772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4220" name="Line 12"/>
          <p:cNvSpPr>
            <a:spLocks noChangeShapeType="1"/>
          </p:cNvSpPr>
          <p:nvPr/>
        </p:nvSpPr>
        <p:spPr bwMode="auto">
          <a:xfrm>
            <a:off x="6934200" y="4800600"/>
            <a:ext cx="1677988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4221" name="Line 13"/>
          <p:cNvSpPr>
            <a:spLocks noChangeShapeType="1"/>
          </p:cNvSpPr>
          <p:nvPr/>
        </p:nvSpPr>
        <p:spPr bwMode="auto">
          <a:xfrm>
            <a:off x="7010400" y="5257800"/>
            <a:ext cx="1601788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4222" name="Oval 14"/>
          <p:cNvSpPr>
            <a:spLocks noChangeArrowheads="1"/>
          </p:cNvSpPr>
          <p:nvPr/>
        </p:nvSpPr>
        <p:spPr bwMode="auto">
          <a:xfrm>
            <a:off x="2063750" y="1987550"/>
            <a:ext cx="292100" cy="292100"/>
          </a:xfrm>
          <a:prstGeom prst="ellipse">
            <a:avLst/>
          </a:prstGeom>
          <a:solidFill>
            <a:srgbClr val="CC0066"/>
          </a:solidFill>
          <a:ln w="12700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4223" name="Line 15"/>
          <p:cNvSpPr>
            <a:spLocks noChangeShapeType="1"/>
          </p:cNvSpPr>
          <p:nvPr/>
        </p:nvSpPr>
        <p:spPr bwMode="auto">
          <a:xfrm>
            <a:off x="2133600" y="2133600"/>
            <a:ext cx="152400" cy="0"/>
          </a:xfrm>
          <a:prstGeom prst="line">
            <a:avLst/>
          </a:prstGeom>
          <a:noFill/>
          <a:ln w="50800">
            <a:solidFill>
              <a:srgbClr val="FFFF00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4224" name="Oval 16"/>
          <p:cNvSpPr>
            <a:spLocks noChangeArrowheads="1"/>
          </p:cNvSpPr>
          <p:nvPr/>
        </p:nvSpPr>
        <p:spPr bwMode="auto">
          <a:xfrm>
            <a:off x="4502150" y="3740150"/>
            <a:ext cx="292100" cy="292100"/>
          </a:xfrm>
          <a:prstGeom prst="ellipse">
            <a:avLst/>
          </a:prstGeom>
          <a:solidFill>
            <a:srgbClr val="CC0066"/>
          </a:solidFill>
          <a:ln w="12700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4225" name="Line 17"/>
          <p:cNvSpPr>
            <a:spLocks noChangeShapeType="1"/>
          </p:cNvSpPr>
          <p:nvPr/>
        </p:nvSpPr>
        <p:spPr bwMode="auto">
          <a:xfrm>
            <a:off x="4572000" y="3886200"/>
            <a:ext cx="152400" cy="0"/>
          </a:xfrm>
          <a:prstGeom prst="line">
            <a:avLst/>
          </a:prstGeom>
          <a:noFill/>
          <a:ln w="50800">
            <a:solidFill>
              <a:srgbClr val="FFFF00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4226" name="Oval 18"/>
          <p:cNvSpPr>
            <a:spLocks noChangeArrowheads="1"/>
          </p:cNvSpPr>
          <p:nvPr/>
        </p:nvSpPr>
        <p:spPr bwMode="auto">
          <a:xfrm>
            <a:off x="4044950" y="2825750"/>
            <a:ext cx="292100" cy="292100"/>
          </a:xfrm>
          <a:prstGeom prst="ellipse">
            <a:avLst/>
          </a:prstGeom>
          <a:solidFill>
            <a:srgbClr val="CC0066"/>
          </a:solidFill>
          <a:ln w="12700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4227" name="Line 19"/>
          <p:cNvSpPr>
            <a:spLocks noChangeShapeType="1"/>
          </p:cNvSpPr>
          <p:nvPr/>
        </p:nvSpPr>
        <p:spPr bwMode="auto">
          <a:xfrm>
            <a:off x="4114800" y="2971800"/>
            <a:ext cx="152400" cy="0"/>
          </a:xfrm>
          <a:prstGeom prst="line">
            <a:avLst/>
          </a:prstGeom>
          <a:noFill/>
          <a:ln w="50800">
            <a:solidFill>
              <a:srgbClr val="FFFF00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4228" name="Oval 20"/>
          <p:cNvSpPr>
            <a:spLocks noChangeArrowheads="1"/>
          </p:cNvSpPr>
          <p:nvPr/>
        </p:nvSpPr>
        <p:spPr bwMode="auto">
          <a:xfrm>
            <a:off x="2063750" y="4578350"/>
            <a:ext cx="292100" cy="292100"/>
          </a:xfrm>
          <a:prstGeom prst="ellipse">
            <a:avLst/>
          </a:prstGeom>
          <a:solidFill>
            <a:srgbClr val="CC0066"/>
          </a:solidFill>
          <a:ln w="12700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4229" name="Line 21"/>
          <p:cNvSpPr>
            <a:spLocks noChangeShapeType="1"/>
          </p:cNvSpPr>
          <p:nvPr/>
        </p:nvSpPr>
        <p:spPr bwMode="auto">
          <a:xfrm>
            <a:off x="2133600" y="4724400"/>
            <a:ext cx="152400" cy="0"/>
          </a:xfrm>
          <a:prstGeom prst="line">
            <a:avLst/>
          </a:prstGeom>
          <a:noFill/>
          <a:ln w="50800">
            <a:solidFill>
              <a:srgbClr val="FFFF00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4230" name="Oval 22"/>
          <p:cNvSpPr>
            <a:spLocks noChangeArrowheads="1"/>
          </p:cNvSpPr>
          <p:nvPr/>
        </p:nvSpPr>
        <p:spPr bwMode="auto">
          <a:xfrm>
            <a:off x="2063750" y="3282950"/>
            <a:ext cx="292100" cy="292100"/>
          </a:xfrm>
          <a:prstGeom prst="ellipse">
            <a:avLst/>
          </a:prstGeom>
          <a:solidFill>
            <a:srgbClr val="CC0066"/>
          </a:solidFill>
          <a:ln w="12700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4231" name="Line 23"/>
          <p:cNvSpPr>
            <a:spLocks noChangeShapeType="1"/>
          </p:cNvSpPr>
          <p:nvPr/>
        </p:nvSpPr>
        <p:spPr bwMode="auto">
          <a:xfrm>
            <a:off x="2133600" y="3429000"/>
            <a:ext cx="152400" cy="0"/>
          </a:xfrm>
          <a:prstGeom prst="line">
            <a:avLst/>
          </a:prstGeom>
          <a:noFill/>
          <a:ln w="50800">
            <a:solidFill>
              <a:srgbClr val="FFFF00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4232" name="Oval 24"/>
          <p:cNvSpPr>
            <a:spLocks noChangeArrowheads="1"/>
          </p:cNvSpPr>
          <p:nvPr/>
        </p:nvSpPr>
        <p:spPr bwMode="auto">
          <a:xfrm>
            <a:off x="2520950" y="2444750"/>
            <a:ext cx="292100" cy="292100"/>
          </a:xfrm>
          <a:prstGeom prst="ellipse">
            <a:avLst/>
          </a:prstGeom>
          <a:solidFill>
            <a:srgbClr val="CC0066"/>
          </a:solidFill>
          <a:ln w="12700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4233" name="Line 25"/>
          <p:cNvSpPr>
            <a:spLocks noChangeShapeType="1"/>
          </p:cNvSpPr>
          <p:nvPr/>
        </p:nvSpPr>
        <p:spPr bwMode="auto">
          <a:xfrm>
            <a:off x="2590800" y="2590800"/>
            <a:ext cx="152400" cy="0"/>
          </a:xfrm>
          <a:prstGeom prst="line">
            <a:avLst/>
          </a:prstGeom>
          <a:noFill/>
          <a:ln w="50800">
            <a:solidFill>
              <a:srgbClr val="FFFF00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4234" name="Oval 26"/>
          <p:cNvSpPr>
            <a:spLocks noChangeArrowheads="1"/>
          </p:cNvSpPr>
          <p:nvPr/>
        </p:nvSpPr>
        <p:spPr bwMode="auto">
          <a:xfrm>
            <a:off x="3587750" y="1606550"/>
            <a:ext cx="292100" cy="292100"/>
          </a:xfrm>
          <a:prstGeom prst="ellipse">
            <a:avLst/>
          </a:prstGeom>
          <a:solidFill>
            <a:srgbClr val="CC0066"/>
          </a:solidFill>
          <a:ln w="12700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4235" name="Line 27"/>
          <p:cNvSpPr>
            <a:spLocks noChangeShapeType="1"/>
          </p:cNvSpPr>
          <p:nvPr/>
        </p:nvSpPr>
        <p:spPr bwMode="auto">
          <a:xfrm>
            <a:off x="3657600" y="1752600"/>
            <a:ext cx="152400" cy="0"/>
          </a:xfrm>
          <a:prstGeom prst="line">
            <a:avLst/>
          </a:prstGeom>
          <a:noFill/>
          <a:ln w="50800">
            <a:solidFill>
              <a:srgbClr val="FFFF00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4236" name="Oval 28"/>
          <p:cNvSpPr>
            <a:spLocks noChangeArrowheads="1"/>
          </p:cNvSpPr>
          <p:nvPr/>
        </p:nvSpPr>
        <p:spPr bwMode="auto">
          <a:xfrm>
            <a:off x="4959350" y="5492750"/>
            <a:ext cx="292100" cy="292100"/>
          </a:xfrm>
          <a:prstGeom prst="ellipse">
            <a:avLst/>
          </a:prstGeom>
          <a:solidFill>
            <a:srgbClr val="CC0066"/>
          </a:solidFill>
          <a:ln w="12700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4237" name="Line 29"/>
          <p:cNvSpPr>
            <a:spLocks noChangeShapeType="1"/>
          </p:cNvSpPr>
          <p:nvPr/>
        </p:nvSpPr>
        <p:spPr bwMode="auto">
          <a:xfrm>
            <a:off x="5029200" y="5638800"/>
            <a:ext cx="152400" cy="0"/>
          </a:xfrm>
          <a:prstGeom prst="line">
            <a:avLst/>
          </a:prstGeom>
          <a:noFill/>
          <a:ln w="50800">
            <a:solidFill>
              <a:srgbClr val="FFFF00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4238" name="Oval 30"/>
          <p:cNvSpPr>
            <a:spLocks noChangeArrowheads="1"/>
          </p:cNvSpPr>
          <p:nvPr/>
        </p:nvSpPr>
        <p:spPr bwMode="auto">
          <a:xfrm>
            <a:off x="2063750" y="5035550"/>
            <a:ext cx="292100" cy="292100"/>
          </a:xfrm>
          <a:prstGeom prst="ellipse">
            <a:avLst/>
          </a:prstGeom>
          <a:solidFill>
            <a:srgbClr val="CC0066"/>
          </a:solidFill>
          <a:ln w="12700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4239" name="Line 31"/>
          <p:cNvSpPr>
            <a:spLocks noChangeShapeType="1"/>
          </p:cNvSpPr>
          <p:nvPr/>
        </p:nvSpPr>
        <p:spPr bwMode="auto">
          <a:xfrm>
            <a:off x="2133600" y="5181600"/>
            <a:ext cx="152400" cy="0"/>
          </a:xfrm>
          <a:prstGeom prst="line">
            <a:avLst/>
          </a:prstGeom>
          <a:noFill/>
          <a:ln w="50800">
            <a:solidFill>
              <a:srgbClr val="FFFF00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4240" name="Oval 32"/>
          <p:cNvSpPr>
            <a:spLocks noChangeArrowheads="1"/>
          </p:cNvSpPr>
          <p:nvPr/>
        </p:nvSpPr>
        <p:spPr bwMode="auto">
          <a:xfrm>
            <a:off x="3130550" y="4197350"/>
            <a:ext cx="292100" cy="292100"/>
          </a:xfrm>
          <a:prstGeom prst="ellipse">
            <a:avLst/>
          </a:prstGeom>
          <a:solidFill>
            <a:srgbClr val="CC0066"/>
          </a:solidFill>
          <a:ln w="12700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4241" name="Line 33"/>
          <p:cNvSpPr>
            <a:spLocks noChangeShapeType="1"/>
          </p:cNvSpPr>
          <p:nvPr/>
        </p:nvSpPr>
        <p:spPr bwMode="auto">
          <a:xfrm>
            <a:off x="3200400" y="4343400"/>
            <a:ext cx="152400" cy="0"/>
          </a:xfrm>
          <a:prstGeom prst="line">
            <a:avLst/>
          </a:prstGeom>
          <a:noFill/>
          <a:ln w="50800">
            <a:solidFill>
              <a:srgbClr val="FFFF00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4243" name="Rectangle 35"/>
          <p:cNvSpPr>
            <a:spLocks noChangeArrowheads="1"/>
          </p:cNvSpPr>
          <p:nvPr/>
        </p:nvSpPr>
        <p:spPr bwMode="auto">
          <a:xfrm>
            <a:off x="7451725" y="777875"/>
            <a:ext cx="598488" cy="823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>
              <a:buClrTx/>
              <a:buFontTx/>
              <a:buNone/>
            </a:pPr>
            <a:r>
              <a:rPr kumimoji="1" lang="en-US" altLang="zh-CN" sz="4800" b="0" i="1">
                <a:latin typeface="Bookman Old Style" pitchFamily="18" charset="0"/>
                <a:ea typeface="宋体" panose="02010600030101010101" pitchFamily="2" charset="-122"/>
              </a:rPr>
              <a:t>E</a:t>
            </a:r>
            <a:endParaRPr kumimoji="1" lang="en-US" altLang="zh-CN" sz="4800" b="0" i="1">
              <a:latin typeface="Bookman Old Style" pitchFamily="18" charset="0"/>
              <a:ea typeface="宋体" panose="02010600030101010101" pitchFamily="2" charset="-122"/>
            </a:endParaRPr>
          </a:p>
        </p:txBody>
      </p:sp>
      <p:sp>
        <p:nvSpPr>
          <p:cNvPr id="94244" name="Rectangle 36"/>
          <p:cNvSpPr>
            <a:spLocks noChangeArrowheads="1"/>
          </p:cNvSpPr>
          <p:nvPr/>
        </p:nvSpPr>
        <p:spPr bwMode="auto">
          <a:xfrm>
            <a:off x="7832725" y="1279525"/>
            <a:ext cx="4889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>
              <a:buClrTx/>
              <a:buFontTx/>
              <a:buNone/>
            </a:pPr>
            <a:r>
              <a:rPr kumimoji="1" lang="zh-CN" altLang="en-US">
                <a:latin typeface="Bookman Old Style" pitchFamily="18" charset="0"/>
                <a:ea typeface="宋体" panose="02010600030101010101" pitchFamily="2" charset="-122"/>
              </a:rPr>
              <a:t>外</a:t>
            </a:r>
            <a:endParaRPr kumimoji="1" lang="zh-CN" altLang="en-US">
              <a:latin typeface="Bookman Old Style" pitchFamily="18" charset="0"/>
              <a:ea typeface="宋体" panose="02010600030101010101" pitchFamily="2" charset="-122"/>
            </a:endParaRPr>
          </a:p>
        </p:txBody>
      </p:sp>
      <p:sp>
        <p:nvSpPr>
          <p:cNvPr id="94245" name="Line 37"/>
          <p:cNvSpPr>
            <a:spLocks noChangeShapeType="1"/>
          </p:cNvSpPr>
          <p:nvPr/>
        </p:nvSpPr>
        <p:spPr bwMode="auto">
          <a:xfrm>
            <a:off x="7543800" y="838200"/>
            <a:ext cx="609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4246" name="Oval 38"/>
          <p:cNvSpPr>
            <a:spLocks noChangeArrowheads="1"/>
          </p:cNvSpPr>
          <p:nvPr/>
        </p:nvSpPr>
        <p:spPr bwMode="auto">
          <a:xfrm>
            <a:off x="6635750" y="1987550"/>
            <a:ext cx="292100" cy="2921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4247" name="Rectangle 39"/>
          <p:cNvSpPr>
            <a:spLocks noChangeArrowheads="1"/>
          </p:cNvSpPr>
          <p:nvPr/>
        </p:nvSpPr>
        <p:spPr bwMode="auto">
          <a:xfrm>
            <a:off x="6615113" y="1919288"/>
            <a:ext cx="39687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>
              <a:buClrTx/>
              <a:buFontTx/>
              <a:buNone/>
            </a:pPr>
            <a:r>
              <a:rPr kumimoji="1" lang="en-US" altLang="zh-CN" sz="2800">
                <a:solidFill>
                  <a:srgbClr val="FFFF00"/>
                </a:solidFill>
                <a:latin typeface="Bookman Old Style" pitchFamily="18" charset="0"/>
                <a:ea typeface="宋体" panose="02010600030101010101" pitchFamily="2" charset="-122"/>
              </a:rPr>
              <a:t>+</a:t>
            </a:r>
            <a:endParaRPr kumimoji="1" lang="en-US" altLang="zh-CN" sz="2800">
              <a:solidFill>
                <a:srgbClr val="FFFF00"/>
              </a:solidFill>
              <a:latin typeface="Bookman Old Style" pitchFamily="18" charset="0"/>
              <a:ea typeface="宋体" panose="02010600030101010101" pitchFamily="2" charset="-122"/>
            </a:endParaRPr>
          </a:p>
        </p:txBody>
      </p:sp>
      <p:sp>
        <p:nvSpPr>
          <p:cNvPr id="94248" name="Oval 40"/>
          <p:cNvSpPr>
            <a:spLocks noChangeArrowheads="1"/>
          </p:cNvSpPr>
          <p:nvPr/>
        </p:nvSpPr>
        <p:spPr bwMode="auto">
          <a:xfrm>
            <a:off x="6635750" y="2368550"/>
            <a:ext cx="292100" cy="2921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4249" name="Rectangle 41"/>
          <p:cNvSpPr>
            <a:spLocks noChangeArrowheads="1"/>
          </p:cNvSpPr>
          <p:nvPr/>
        </p:nvSpPr>
        <p:spPr bwMode="auto">
          <a:xfrm>
            <a:off x="6615113" y="2300288"/>
            <a:ext cx="39687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>
              <a:buClrTx/>
              <a:buFontTx/>
              <a:buNone/>
            </a:pPr>
            <a:r>
              <a:rPr kumimoji="1" lang="en-US" altLang="zh-CN" sz="2800">
                <a:solidFill>
                  <a:srgbClr val="FFFF00"/>
                </a:solidFill>
                <a:latin typeface="Bookman Old Style" pitchFamily="18" charset="0"/>
                <a:ea typeface="宋体" panose="02010600030101010101" pitchFamily="2" charset="-122"/>
              </a:rPr>
              <a:t>+</a:t>
            </a:r>
            <a:endParaRPr kumimoji="1" lang="en-US" altLang="zh-CN" sz="2800">
              <a:solidFill>
                <a:srgbClr val="FFFF00"/>
              </a:solidFill>
              <a:latin typeface="Bookman Old Style" pitchFamily="18" charset="0"/>
              <a:ea typeface="宋体" panose="02010600030101010101" pitchFamily="2" charset="-122"/>
            </a:endParaRPr>
          </a:p>
        </p:txBody>
      </p:sp>
      <p:sp>
        <p:nvSpPr>
          <p:cNvPr id="94250" name="Oval 42"/>
          <p:cNvSpPr>
            <a:spLocks noChangeArrowheads="1"/>
          </p:cNvSpPr>
          <p:nvPr/>
        </p:nvSpPr>
        <p:spPr bwMode="auto">
          <a:xfrm>
            <a:off x="6635750" y="3282950"/>
            <a:ext cx="292100" cy="2921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4251" name="Rectangle 43"/>
          <p:cNvSpPr>
            <a:spLocks noChangeArrowheads="1"/>
          </p:cNvSpPr>
          <p:nvPr/>
        </p:nvSpPr>
        <p:spPr bwMode="auto">
          <a:xfrm>
            <a:off x="6615113" y="3214688"/>
            <a:ext cx="39687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>
              <a:buClrTx/>
              <a:buFontTx/>
              <a:buNone/>
            </a:pPr>
            <a:r>
              <a:rPr kumimoji="1" lang="en-US" altLang="zh-CN" sz="2800">
                <a:solidFill>
                  <a:srgbClr val="FFFF00"/>
                </a:solidFill>
                <a:latin typeface="Bookman Old Style" pitchFamily="18" charset="0"/>
                <a:ea typeface="宋体" panose="02010600030101010101" pitchFamily="2" charset="-122"/>
              </a:rPr>
              <a:t>+</a:t>
            </a:r>
            <a:endParaRPr kumimoji="1" lang="en-US" altLang="zh-CN" sz="2800">
              <a:solidFill>
                <a:srgbClr val="FFFF00"/>
              </a:solidFill>
              <a:latin typeface="Bookman Old Style" pitchFamily="18" charset="0"/>
              <a:ea typeface="宋体" panose="02010600030101010101" pitchFamily="2" charset="-122"/>
            </a:endParaRPr>
          </a:p>
        </p:txBody>
      </p:sp>
      <p:sp>
        <p:nvSpPr>
          <p:cNvPr id="94252" name="Oval 44"/>
          <p:cNvSpPr>
            <a:spLocks noChangeArrowheads="1"/>
          </p:cNvSpPr>
          <p:nvPr/>
        </p:nvSpPr>
        <p:spPr bwMode="auto">
          <a:xfrm>
            <a:off x="6635750" y="4654550"/>
            <a:ext cx="292100" cy="2921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4253" name="Rectangle 45"/>
          <p:cNvSpPr>
            <a:spLocks noChangeArrowheads="1"/>
          </p:cNvSpPr>
          <p:nvPr/>
        </p:nvSpPr>
        <p:spPr bwMode="auto">
          <a:xfrm>
            <a:off x="6615113" y="4586288"/>
            <a:ext cx="39687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>
              <a:buClrTx/>
              <a:buFontTx/>
              <a:buNone/>
            </a:pPr>
            <a:r>
              <a:rPr kumimoji="1" lang="en-US" altLang="zh-CN" sz="2800">
                <a:solidFill>
                  <a:srgbClr val="FFFF00"/>
                </a:solidFill>
                <a:latin typeface="Bookman Old Style" pitchFamily="18" charset="0"/>
                <a:ea typeface="宋体" panose="02010600030101010101" pitchFamily="2" charset="-122"/>
              </a:rPr>
              <a:t>+</a:t>
            </a:r>
            <a:endParaRPr kumimoji="1" lang="en-US" altLang="zh-CN" sz="2800">
              <a:solidFill>
                <a:srgbClr val="FFFF00"/>
              </a:solidFill>
              <a:latin typeface="Bookman Old Style" pitchFamily="18" charset="0"/>
              <a:ea typeface="宋体" panose="02010600030101010101" pitchFamily="2" charset="-122"/>
            </a:endParaRPr>
          </a:p>
        </p:txBody>
      </p:sp>
      <p:sp>
        <p:nvSpPr>
          <p:cNvPr id="94254" name="Oval 46"/>
          <p:cNvSpPr>
            <a:spLocks noChangeArrowheads="1"/>
          </p:cNvSpPr>
          <p:nvPr/>
        </p:nvSpPr>
        <p:spPr bwMode="auto">
          <a:xfrm>
            <a:off x="6635750" y="5111750"/>
            <a:ext cx="292100" cy="2921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4255" name="Rectangle 47"/>
          <p:cNvSpPr>
            <a:spLocks noChangeArrowheads="1"/>
          </p:cNvSpPr>
          <p:nvPr/>
        </p:nvSpPr>
        <p:spPr bwMode="auto">
          <a:xfrm>
            <a:off x="6615113" y="5043488"/>
            <a:ext cx="39687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>
              <a:buClrTx/>
              <a:buFontTx/>
              <a:buNone/>
            </a:pPr>
            <a:r>
              <a:rPr kumimoji="1" lang="en-US" altLang="zh-CN" sz="2800">
                <a:solidFill>
                  <a:srgbClr val="FFFF00"/>
                </a:solidFill>
                <a:latin typeface="Bookman Old Style" pitchFamily="18" charset="0"/>
                <a:ea typeface="宋体" panose="02010600030101010101" pitchFamily="2" charset="-122"/>
              </a:rPr>
              <a:t>+</a:t>
            </a:r>
            <a:endParaRPr kumimoji="1" lang="en-US" altLang="zh-CN" sz="2800">
              <a:solidFill>
                <a:srgbClr val="FFFF00"/>
              </a:solidFill>
              <a:latin typeface="Bookman Old Style" pitchFamily="18" charset="0"/>
              <a:ea typeface="宋体" panose="02010600030101010101" pitchFamily="2" charset="-122"/>
            </a:endParaRPr>
          </a:p>
        </p:txBody>
      </p:sp>
      <p:sp>
        <p:nvSpPr>
          <p:cNvPr id="94256" name="Line 48"/>
          <p:cNvSpPr>
            <a:spLocks noChangeShapeType="1"/>
          </p:cNvSpPr>
          <p:nvPr/>
        </p:nvSpPr>
        <p:spPr bwMode="auto">
          <a:xfrm>
            <a:off x="533400" y="2057400"/>
            <a:ext cx="15240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4257" name="Line 49"/>
          <p:cNvSpPr>
            <a:spLocks noChangeShapeType="1"/>
          </p:cNvSpPr>
          <p:nvPr/>
        </p:nvSpPr>
        <p:spPr bwMode="auto">
          <a:xfrm>
            <a:off x="609600" y="3429000"/>
            <a:ext cx="15240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4258" name="Line 50"/>
          <p:cNvSpPr>
            <a:spLocks noChangeShapeType="1"/>
          </p:cNvSpPr>
          <p:nvPr/>
        </p:nvSpPr>
        <p:spPr bwMode="auto">
          <a:xfrm>
            <a:off x="533400" y="4800600"/>
            <a:ext cx="15240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4259" name="Line 51"/>
          <p:cNvSpPr>
            <a:spLocks noChangeShapeType="1"/>
          </p:cNvSpPr>
          <p:nvPr/>
        </p:nvSpPr>
        <p:spPr bwMode="auto">
          <a:xfrm>
            <a:off x="533400" y="5257800"/>
            <a:ext cx="15240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2" name="Rectangle 34"/>
          <p:cNvSpPr>
            <a:spLocks noChangeArrowheads="1"/>
          </p:cNvSpPr>
          <p:nvPr/>
        </p:nvSpPr>
        <p:spPr bwMode="auto">
          <a:xfrm>
            <a:off x="3265295" y="6085466"/>
            <a:ext cx="2648161" cy="5854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>
              <a:buClrTx/>
              <a:buFontTx/>
              <a:buNone/>
            </a:pPr>
            <a:r>
              <a:rPr kumimoji="1" lang="zh-CN" altLang="en-US" sz="3200" b="1" dirty="0">
                <a:latin typeface="Bookman Old Style" pitchFamily="18" charset="0"/>
                <a:ea typeface="宋体" panose="02010600030101010101" pitchFamily="2" charset="-122"/>
              </a:rPr>
              <a:t>加上外电场后</a:t>
            </a:r>
            <a:endParaRPr kumimoji="1" lang="zh-CN" altLang="en-US" sz="3200" b="1" dirty="0">
              <a:latin typeface="Bookman Old Style" pitchFamily="18" charset="0"/>
              <a:ea typeface="宋体" panose="02010600030101010101" pitchFamily="2" charset="-122"/>
            </a:endParaRPr>
          </a:p>
        </p:txBody>
      </p:sp>
      <p:sp>
        <p:nvSpPr>
          <p:cNvPr id="53" name="Rectangle 2"/>
          <p:cNvSpPr>
            <a:spLocks noChangeArrowheads="1"/>
          </p:cNvSpPr>
          <p:nvPr/>
        </p:nvSpPr>
        <p:spPr bwMode="auto">
          <a:xfrm>
            <a:off x="2612223" y="252782"/>
            <a:ext cx="3902075" cy="5854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92075" tIns="46038" rIns="92075" bIns="46038">
            <a:spAutoFit/>
          </a:bodyPr>
          <a:lstStyle/>
          <a:p>
            <a:pPr>
              <a:buClrTx/>
              <a:buFontTx/>
              <a:buNone/>
            </a:pPr>
            <a:r>
              <a:rPr kumimoji="1" lang="zh-CN" altLang="en-US" sz="3200" b="1" dirty="0">
                <a:solidFill>
                  <a:srgbClr val="FF0000"/>
                </a:solidFill>
                <a:latin typeface="Bookman Old Style" pitchFamily="18" charset="0"/>
                <a:ea typeface="宋体" panose="02010600030101010101" pitchFamily="2" charset="-122"/>
              </a:rPr>
              <a:t>导体的静电感应过程</a:t>
            </a:r>
            <a:endParaRPr kumimoji="1" lang="zh-CN" altLang="en-US" sz="3200" b="1" dirty="0">
              <a:solidFill>
                <a:srgbClr val="FF0000"/>
              </a:solidFill>
              <a:latin typeface="Bookman Old Style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med" advClick="0" advTm="1000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5" name="Rectangle 3"/>
          <p:cNvSpPr>
            <a:spLocks noChangeArrowheads="1"/>
          </p:cNvSpPr>
          <p:nvPr/>
        </p:nvSpPr>
        <p:spPr bwMode="auto">
          <a:xfrm>
            <a:off x="2057400" y="1447800"/>
            <a:ext cx="4876800" cy="4495800"/>
          </a:xfrm>
          <a:prstGeom prst="rect">
            <a:avLst/>
          </a:prstGeom>
          <a:gradFill rotWithShape="0">
            <a:gsLst>
              <a:gs pos="0">
                <a:srgbClr val="FF9900"/>
              </a:gs>
              <a:gs pos="100000">
                <a:srgbClr val="FF9900">
                  <a:gamma/>
                  <a:shade val="69804"/>
                  <a:invGamma/>
                </a:srgbClr>
              </a:gs>
            </a:gsLst>
            <a:path path="rect">
              <a:fillToRect r="100000" b="10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5236" name="Line 4"/>
          <p:cNvSpPr>
            <a:spLocks noChangeShapeType="1"/>
          </p:cNvSpPr>
          <p:nvPr/>
        </p:nvSpPr>
        <p:spPr bwMode="auto">
          <a:xfrm>
            <a:off x="6934200" y="2057400"/>
            <a:ext cx="1676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5237" name="Line 5"/>
          <p:cNvSpPr>
            <a:spLocks noChangeShapeType="1"/>
          </p:cNvSpPr>
          <p:nvPr/>
        </p:nvSpPr>
        <p:spPr bwMode="auto">
          <a:xfrm>
            <a:off x="6934200" y="1600200"/>
            <a:ext cx="1676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5238" name="Line 6"/>
          <p:cNvSpPr>
            <a:spLocks noChangeShapeType="1"/>
          </p:cNvSpPr>
          <p:nvPr/>
        </p:nvSpPr>
        <p:spPr bwMode="auto">
          <a:xfrm>
            <a:off x="533400" y="5715000"/>
            <a:ext cx="80772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5239" name="Line 7"/>
          <p:cNvSpPr>
            <a:spLocks noChangeShapeType="1"/>
          </p:cNvSpPr>
          <p:nvPr/>
        </p:nvSpPr>
        <p:spPr bwMode="auto">
          <a:xfrm>
            <a:off x="6934200" y="2514600"/>
            <a:ext cx="1676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5240" name="Line 8"/>
          <p:cNvSpPr>
            <a:spLocks noChangeShapeType="1"/>
          </p:cNvSpPr>
          <p:nvPr/>
        </p:nvSpPr>
        <p:spPr bwMode="auto">
          <a:xfrm>
            <a:off x="534988" y="2971800"/>
            <a:ext cx="80772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5241" name="Line 9"/>
          <p:cNvSpPr>
            <a:spLocks noChangeShapeType="1"/>
          </p:cNvSpPr>
          <p:nvPr/>
        </p:nvSpPr>
        <p:spPr bwMode="auto">
          <a:xfrm>
            <a:off x="6934200" y="3429000"/>
            <a:ext cx="1677988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5242" name="Line 10"/>
          <p:cNvSpPr>
            <a:spLocks noChangeShapeType="1"/>
          </p:cNvSpPr>
          <p:nvPr/>
        </p:nvSpPr>
        <p:spPr bwMode="auto">
          <a:xfrm>
            <a:off x="534988" y="3886200"/>
            <a:ext cx="80772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5243" name="Line 11"/>
          <p:cNvSpPr>
            <a:spLocks noChangeShapeType="1"/>
          </p:cNvSpPr>
          <p:nvPr/>
        </p:nvSpPr>
        <p:spPr bwMode="auto">
          <a:xfrm>
            <a:off x="6934200" y="4343400"/>
            <a:ext cx="1677988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5244" name="Line 12"/>
          <p:cNvSpPr>
            <a:spLocks noChangeShapeType="1"/>
          </p:cNvSpPr>
          <p:nvPr/>
        </p:nvSpPr>
        <p:spPr bwMode="auto">
          <a:xfrm>
            <a:off x="7010400" y="4800600"/>
            <a:ext cx="1601788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5245" name="Line 13"/>
          <p:cNvSpPr>
            <a:spLocks noChangeShapeType="1"/>
          </p:cNvSpPr>
          <p:nvPr/>
        </p:nvSpPr>
        <p:spPr bwMode="auto">
          <a:xfrm>
            <a:off x="6934200" y="5257800"/>
            <a:ext cx="1677988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5246" name="Oval 14"/>
          <p:cNvSpPr>
            <a:spLocks noChangeArrowheads="1"/>
          </p:cNvSpPr>
          <p:nvPr/>
        </p:nvSpPr>
        <p:spPr bwMode="auto">
          <a:xfrm>
            <a:off x="2063750" y="1987550"/>
            <a:ext cx="292100" cy="292100"/>
          </a:xfrm>
          <a:prstGeom prst="ellipse">
            <a:avLst/>
          </a:prstGeom>
          <a:solidFill>
            <a:srgbClr val="CC0066"/>
          </a:solidFill>
          <a:ln w="12700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5247" name="Line 15"/>
          <p:cNvSpPr>
            <a:spLocks noChangeShapeType="1"/>
          </p:cNvSpPr>
          <p:nvPr/>
        </p:nvSpPr>
        <p:spPr bwMode="auto">
          <a:xfrm>
            <a:off x="2133600" y="2133600"/>
            <a:ext cx="152400" cy="0"/>
          </a:xfrm>
          <a:prstGeom prst="line">
            <a:avLst/>
          </a:prstGeom>
          <a:noFill/>
          <a:ln w="50800">
            <a:solidFill>
              <a:srgbClr val="FFFF00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5248" name="Oval 16"/>
          <p:cNvSpPr>
            <a:spLocks noChangeArrowheads="1"/>
          </p:cNvSpPr>
          <p:nvPr/>
        </p:nvSpPr>
        <p:spPr bwMode="auto">
          <a:xfrm>
            <a:off x="2978150" y="3740150"/>
            <a:ext cx="292100" cy="292100"/>
          </a:xfrm>
          <a:prstGeom prst="ellipse">
            <a:avLst/>
          </a:prstGeom>
          <a:solidFill>
            <a:srgbClr val="CC0066"/>
          </a:solidFill>
          <a:ln w="12700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5249" name="Line 17"/>
          <p:cNvSpPr>
            <a:spLocks noChangeShapeType="1"/>
          </p:cNvSpPr>
          <p:nvPr/>
        </p:nvSpPr>
        <p:spPr bwMode="auto">
          <a:xfrm>
            <a:off x="3048000" y="3886200"/>
            <a:ext cx="152400" cy="0"/>
          </a:xfrm>
          <a:prstGeom prst="line">
            <a:avLst/>
          </a:prstGeom>
          <a:noFill/>
          <a:ln w="50800">
            <a:solidFill>
              <a:srgbClr val="FFFF00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5250" name="Oval 18"/>
          <p:cNvSpPr>
            <a:spLocks noChangeArrowheads="1"/>
          </p:cNvSpPr>
          <p:nvPr/>
        </p:nvSpPr>
        <p:spPr bwMode="auto">
          <a:xfrm>
            <a:off x="2520950" y="2825750"/>
            <a:ext cx="292100" cy="292100"/>
          </a:xfrm>
          <a:prstGeom prst="ellipse">
            <a:avLst/>
          </a:prstGeom>
          <a:solidFill>
            <a:srgbClr val="CC0066"/>
          </a:solidFill>
          <a:ln w="12700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5251" name="Line 19"/>
          <p:cNvSpPr>
            <a:spLocks noChangeShapeType="1"/>
          </p:cNvSpPr>
          <p:nvPr/>
        </p:nvSpPr>
        <p:spPr bwMode="auto">
          <a:xfrm>
            <a:off x="2590800" y="2971800"/>
            <a:ext cx="152400" cy="0"/>
          </a:xfrm>
          <a:prstGeom prst="line">
            <a:avLst/>
          </a:prstGeom>
          <a:noFill/>
          <a:ln w="50800">
            <a:solidFill>
              <a:srgbClr val="FFFF00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5252" name="Oval 20"/>
          <p:cNvSpPr>
            <a:spLocks noChangeArrowheads="1"/>
          </p:cNvSpPr>
          <p:nvPr/>
        </p:nvSpPr>
        <p:spPr bwMode="auto">
          <a:xfrm>
            <a:off x="2063750" y="4578350"/>
            <a:ext cx="292100" cy="292100"/>
          </a:xfrm>
          <a:prstGeom prst="ellipse">
            <a:avLst/>
          </a:prstGeom>
          <a:solidFill>
            <a:srgbClr val="CC0066"/>
          </a:solidFill>
          <a:ln w="12700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5253" name="Line 21"/>
          <p:cNvSpPr>
            <a:spLocks noChangeShapeType="1"/>
          </p:cNvSpPr>
          <p:nvPr/>
        </p:nvSpPr>
        <p:spPr bwMode="auto">
          <a:xfrm>
            <a:off x="2133600" y="4724400"/>
            <a:ext cx="152400" cy="0"/>
          </a:xfrm>
          <a:prstGeom prst="line">
            <a:avLst/>
          </a:prstGeom>
          <a:noFill/>
          <a:ln w="50800">
            <a:solidFill>
              <a:srgbClr val="FFFF00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5254" name="Oval 22"/>
          <p:cNvSpPr>
            <a:spLocks noChangeArrowheads="1"/>
          </p:cNvSpPr>
          <p:nvPr/>
        </p:nvSpPr>
        <p:spPr bwMode="auto">
          <a:xfrm>
            <a:off x="2063750" y="3282950"/>
            <a:ext cx="292100" cy="292100"/>
          </a:xfrm>
          <a:prstGeom prst="ellipse">
            <a:avLst/>
          </a:prstGeom>
          <a:solidFill>
            <a:srgbClr val="CC0066"/>
          </a:solidFill>
          <a:ln w="12700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5255" name="Line 23"/>
          <p:cNvSpPr>
            <a:spLocks noChangeShapeType="1"/>
          </p:cNvSpPr>
          <p:nvPr/>
        </p:nvSpPr>
        <p:spPr bwMode="auto">
          <a:xfrm>
            <a:off x="2133600" y="3429000"/>
            <a:ext cx="152400" cy="0"/>
          </a:xfrm>
          <a:prstGeom prst="line">
            <a:avLst/>
          </a:prstGeom>
          <a:noFill/>
          <a:ln w="50800">
            <a:solidFill>
              <a:srgbClr val="FFFF00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5256" name="Oval 24"/>
          <p:cNvSpPr>
            <a:spLocks noChangeArrowheads="1"/>
          </p:cNvSpPr>
          <p:nvPr/>
        </p:nvSpPr>
        <p:spPr bwMode="auto">
          <a:xfrm>
            <a:off x="2063750" y="2444750"/>
            <a:ext cx="292100" cy="292100"/>
          </a:xfrm>
          <a:prstGeom prst="ellipse">
            <a:avLst/>
          </a:prstGeom>
          <a:solidFill>
            <a:srgbClr val="CC0066"/>
          </a:solidFill>
          <a:ln w="12700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5257" name="Line 25"/>
          <p:cNvSpPr>
            <a:spLocks noChangeShapeType="1"/>
          </p:cNvSpPr>
          <p:nvPr/>
        </p:nvSpPr>
        <p:spPr bwMode="auto">
          <a:xfrm>
            <a:off x="2133600" y="2590800"/>
            <a:ext cx="152400" cy="0"/>
          </a:xfrm>
          <a:prstGeom prst="line">
            <a:avLst/>
          </a:prstGeom>
          <a:noFill/>
          <a:ln w="50800">
            <a:solidFill>
              <a:srgbClr val="FFFF00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5258" name="Oval 26"/>
          <p:cNvSpPr>
            <a:spLocks noChangeArrowheads="1"/>
          </p:cNvSpPr>
          <p:nvPr/>
        </p:nvSpPr>
        <p:spPr bwMode="auto">
          <a:xfrm>
            <a:off x="2063750" y="1606550"/>
            <a:ext cx="292100" cy="292100"/>
          </a:xfrm>
          <a:prstGeom prst="ellipse">
            <a:avLst/>
          </a:prstGeom>
          <a:solidFill>
            <a:srgbClr val="CC0066"/>
          </a:solidFill>
          <a:ln w="12700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5259" name="Line 27"/>
          <p:cNvSpPr>
            <a:spLocks noChangeShapeType="1"/>
          </p:cNvSpPr>
          <p:nvPr/>
        </p:nvSpPr>
        <p:spPr bwMode="auto">
          <a:xfrm>
            <a:off x="2133600" y="1752600"/>
            <a:ext cx="152400" cy="0"/>
          </a:xfrm>
          <a:prstGeom prst="line">
            <a:avLst/>
          </a:prstGeom>
          <a:noFill/>
          <a:ln w="50800">
            <a:solidFill>
              <a:srgbClr val="FFFF00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5260" name="Oval 28"/>
          <p:cNvSpPr>
            <a:spLocks noChangeArrowheads="1"/>
          </p:cNvSpPr>
          <p:nvPr/>
        </p:nvSpPr>
        <p:spPr bwMode="auto">
          <a:xfrm>
            <a:off x="3435350" y="5492750"/>
            <a:ext cx="292100" cy="292100"/>
          </a:xfrm>
          <a:prstGeom prst="ellipse">
            <a:avLst/>
          </a:prstGeom>
          <a:solidFill>
            <a:srgbClr val="CC0066"/>
          </a:solidFill>
          <a:ln w="12700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5261" name="Line 29"/>
          <p:cNvSpPr>
            <a:spLocks noChangeShapeType="1"/>
          </p:cNvSpPr>
          <p:nvPr/>
        </p:nvSpPr>
        <p:spPr bwMode="auto">
          <a:xfrm>
            <a:off x="3505200" y="5638800"/>
            <a:ext cx="152400" cy="0"/>
          </a:xfrm>
          <a:prstGeom prst="line">
            <a:avLst/>
          </a:prstGeom>
          <a:noFill/>
          <a:ln w="50800">
            <a:solidFill>
              <a:srgbClr val="FFFF00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5262" name="Oval 30"/>
          <p:cNvSpPr>
            <a:spLocks noChangeArrowheads="1"/>
          </p:cNvSpPr>
          <p:nvPr/>
        </p:nvSpPr>
        <p:spPr bwMode="auto">
          <a:xfrm>
            <a:off x="2063750" y="5035550"/>
            <a:ext cx="292100" cy="292100"/>
          </a:xfrm>
          <a:prstGeom prst="ellipse">
            <a:avLst/>
          </a:prstGeom>
          <a:solidFill>
            <a:srgbClr val="CC0066"/>
          </a:solidFill>
          <a:ln w="12700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5263" name="Line 31"/>
          <p:cNvSpPr>
            <a:spLocks noChangeShapeType="1"/>
          </p:cNvSpPr>
          <p:nvPr/>
        </p:nvSpPr>
        <p:spPr bwMode="auto">
          <a:xfrm>
            <a:off x="2133600" y="5181600"/>
            <a:ext cx="152400" cy="0"/>
          </a:xfrm>
          <a:prstGeom prst="line">
            <a:avLst/>
          </a:prstGeom>
          <a:noFill/>
          <a:ln w="50800">
            <a:solidFill>
              <a:srgbClr val="FFFF00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5264" name="Oval 32"/>
          <p:cNvSpPr>
            <a:spLocks noChangeArrowheads="1"/>
          </p:cNvSpPr>
          <p:nvPr/>
        </p:nvSpPr>
        <p:spPr bwMode="auto">
          <a:xfrm>
            <a:off x="2063750" y="4197350"/>
            <a:ext cx="292100" cy="292100"/>
          </a:xfrm>
          <a:prstGeom prst="ellipse">
            <a:avLst/>
          </a:prstGeom>
          <a:solidFill>
            <a:srgbClr val="CC0066"/>
          </a:solidFill>
          <a:ln w="12700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5265" name="Line 33"/>
          <p:cNvSpPr>
            <a:spLocks noChangeShapeType="1"/>
          </p:cNvSpPr>
          <p:nvPr/>
        </p:nvSpPr>
        <p:spPr bwMode="auto">
          <a:xfrm>
            <a:off x="2133600" y="4343400"/>
            <a:ext cx="152400" cy="0"/>
          </a:xfrm>
          <a:prstGeom prst="line">
            <a:avLst/>
          </a:prstGeom>
          <a:noFill/>
          <a:ln w="50800">
            <a:solidFill>
              <a:srgbClr val="FFFF00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5267" name="Rectangle 35"/>
          <p:cNvSpPr>
            <a:spLocks noChangeArrowheads="1"/>
          </p:cNvSpPr>
          <p:nvPr/>
        </p:nvSpPr>
        <p:spPr bwMode="auto">
          <a:xfrm>
            <a:off x="7451725" y="777875"/>
            <a:ext cx="598488" cy="823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>
              <a:buClrTx/>
              <a:buFontTx/>
              <a:buNone/>
            </a:pPr>
            <a:r>
              <a:rPr kumimoji="1" lang="en-US" altLang="zh-CN" sz="4800" b="0" i="1">
                <a:latin typeface="Bookman Old Style" pitchFamily="18" charset="0"/>
                <a:ea typeface="宋体" panose="02010600030101010101" pitchFamily="2" charset="-122"/>
              </a:rPr>
              <a:t>E</a:t>
            </a:r>
            <a:endParaRPr kumimoji="1" lang="en-US" altLang="zh-CN" sz="4800" b="0" i="1">
              <a:latin typeface="Bookman Old Style" pitchFamily="18" charset="0"/>
              <a:ea typeface="宋体" panose="02010600030101010101" pitchFamily="2" charset="-122"/>
            </a:endParaRPr>
          </a:p>
        </p:txBody>
      </p:sp>
      <p:sp>
        <p:nvSpPr>
          <p:cNvPr id="95268" name="Rectangle 36"/>
          <p:cNvSpPr>
            <a:spLocks noChangeArrowheads="1"/>
          </p:cNvSpPr>
          <p:nvPr/>
        </p:nvSpPr>
        <p:spPr bwMode="auto">
          <a:xfrm>
            <a:off x="7832725" y="1279525"/>
            <a:ext cx="4889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>
              <a:buClrTx/>
              <a:buFontTx/>
              <a:buNone/>
            </a:pPr>
            <a:r>
              <a:rPr kumimoji="1" lang="zh-CN" altLang="en-US">
                <a:latin typeface="Bookman Old Style" pitchFamily="18" charset="0"/>
                <a:ea typeface="宋体" panose="02010600030101010101" pitchFamily="2" charset="-122"/>
              </a:rPr>
              <a:t>外</a:t>
            </a:r>
            <a:endParaRPr kumimoji="1" lang="zh-CN" altLang="en-US">
              <a:latin typeface="Bookman Old Style" pitchFamily="18" charset="0"/>
              <a:ea typeface="宋体" panose="02010600030101010101" pitchFamily="2" charset="-122"/>
            </a:endParaRPr>
          </a:p>
        </p:txBody>
      </p:sp>
      <p:sp>
        <p:nvSpPr>
          <p:cNvPr id="95269" name="Line 37"/>
          <p:cNvSpPr>
            <a:spLocks noChangeShapeType="1"/>
          </p:cNvSpPr>
          <p:nvPr/>
        </p:nvSpPr>
        <p:spPr bwMode="auto">
          <a:xfrm>
            <a:off x="7543800" y="838200"/>
            <a:ext cx="609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5270" name="Oval 38"/>
          <p:cNvSpPr>
            <a:spLocks noChangeArrowheads="1"/>
          </p:cNvSpPr>
          <p:nvPr/>
        </p:nvSpPr>
        <p:spPr bwMode="auto">
          <a:xfrm>
            <a:off x="6635750" y="1606550"/>
            <a:ext cx="292100" cy="2921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5271" name="Rectangle 39"/>
          <p:cNvSpPr>
            <a:spLocks noChangeArrowheads="1"/>
          </p:cNvSpPr>
          <p:nvPr/>
        </p:nvSpPr>
        <p:spPr bwMode="auto">
          <a:xfrm>
            <a:off x="6615113" y="1538288"/>
            <a:ext cx="39687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>
              <a:buClrTx/>
              <a:buFontTx/>
              <a:buNone/>
            </a:pPr>
            <a:r>
              <a:rPr kumimoji="1" lang="en-US" altLang="zh-CN" sz="2800">
                <a:solidFill>
                  <a:srgbClr val="FFFF00"/>
                </a:solidFill>
                <a:latin typeface="Bookman Old Style" pitchFamily="18" charset="0"/>
                <a:ea typeface="宋体" panose="02010600030101010101" pitchFamily="2" charset="-122"/>
              </a:rPr>
              <a:t>+</a:t>
            </a:r>
            <a:endParaRPr kumimoji="1" lang="en-US" altLang="zh-CN" sz="2800">
              <a:solidFill>
                <a:srgbClr val="FFFF00"/>
              </a:solidFill>
              <a:latin typeface="Bookman Old Style" pitchFamily="18" charset="0"/>
              <a:ea typeface="宋体" panose="02010600030101010101" pitchFamily="2" charset="-122"/>
            </a:endParaRPr>
          </a:p>
        </p:txBody>
      </p:sp>
      <p:sp>
        <p:nvSpPr>
          <p:cNvPr id="95272" name="Oval 40"/>
          <p:cNvSpPr>
            <a:spLocks noChangeArrowheads="1"/>
          </p:cNvSpPr>
          <p:nvPr/>
        </p:nvSpPr>
        <p:spPr bwMode="auto">
          <a:xfrm>
            <a:off x="6635750" y="1987550"/>
            <a:ext cx="292100" cy="2921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5273" name="Rectangle 41"/>
          <p:cNvSpPr>
            <a:spLocks noChangeArrowheads="1"/>
          </p:cNvSpPr>
          <p:nvPr/>
        </p:nvSpPr>
        <p:spPr bwMode="auto">
          <a:xfrm>
            <a:off x="6615113" y="1919288"/>
            <a:ext cx="39687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>
              <a:buClrTx/>
              <a:buFontTx/>
              <a:buNone/>
            </a:pPr>
            <a:r>
              <a:rPr kumimoji="1" lang="en-US" altLang="zh-CN" sz="2800">
                <a:solidFill>
                  <a:srgbClr val="FFFF00"/>
                </a:solidFill>
                <a:latin typeface="Bookman Old Style" pitchFamily="18" charset="0"/>
                <a:ea typeface="宋体" panose="02010600030101010101" pitchFamily="2" charset="-122"/>
              </a:rPr>
              <a:t>+</a:t>
            </a:r>
            <a:endParaRPr kumimoji="1" lang="en-US" altLang="zh-CN" sz="2800">
              <a:solidFill>
                <a:srgbClr val="FFFF00"/>
              </a:solidFill>
              <a:latin typeface="Bookman Old Style" pitchFamily="18" charset="0"/>
              <a:ea typeface="宋体" panose="02010600030101010101" pitchFamily="2" charset="-122"/>
            </a:endParaRPr>
          </a:p>
        </p:txBody>
      </p:sp>
      <p:sp>
        <p:nvSpPr>
          <p:cNvPr id="95274" name="Oval 42"/>
          <p:cNvSpPr>
            <a:spLocks noChangeArrowheads="1"/>
          </p:cNvSpPr>
          <p:nvPr/>
        </p:nvSpPr>
        <p:spPr bwMode="auto">
          <a:xfrm>
            <a:off x="6635750" y="2368550"/>
            <a:ext cx="292100" cy="2921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5275" name="Rectangle 43"/>
          <p:cNvSpPr>
            <a:spLocks noChangeArrowheads="1"/>
          </p:cNvSpPr>
          <p:nvPr/>
        </p:nvSpPr>
        <p:spPr bwMode="auto">
          <a:xfrm>
            <a:off x="6615113" y="2300288"/>
            <a:ext cx="39687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>
              <a:buClrTx/>
              <a:buFontTx/>
              <a:buNone/>
            </a:pPr>
            <a:r>
              <a:rPr kumimoji="1" lang="en-US" altLang="zh-CN" sz="2800">
                <a:solidFill>
                  <a:srgbClr val="FFFF00"/>
                </a:solidFill>
                <a:latin typeface="Bookman Old Style" pitchFamily="18" charset="0"/>
                <a:ea typeface="宋体" panose="02010600030101010101" pitchFamily="2" charset="-122"/>
              </a:rPr>
              <a:t>+</a:t>
            </a:r>
            <a:endParaRPr kumimoji="1" lang="en-US" altLang="zh-CN" sz="2800">
              <a:solidFill>
                <a:srgbClr val="FFFF00"/>
              </a:solidFill>
              <a:latin typeface="Bookman Old Style" pitchFamily="18" charset="0"/>
              <a:ea typeface="宋体" panose="02010600030101010101" pitchFamily="2" charset="-122"/>
            </a:endParaRPr>
          </a:p>
        </p:txBody>
      </p:sp>
      <p:sp>
        <p:nvSpPr>
          <p:cNvPr id="95276" name="Oval 44"/>
          <p:cNvSpPr>
            <a:spLocks noChangeArrowheads="1"/>
          </p:cNvSpPr>
          <p:nvPr/>
        </p:nvSpPr>
        <p:spPr bwMode="auto">
          <a:xfrm>
            <a:off x="6635750" y="3282950"/>
            <a:ext cx="292100" cy="2921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5277" name="Rectangle 45"/>
          <p:cNvSpPr>
            <a:spLocks noChangeArrowheads="1"/>
          </p:cNvSpPr>
          <p:nvPr/>
        </p:nvSpPr>
        <p:spPr bwMode="auto">
          <a:xfrm>
            <a:off x="6615113" y="3214688"/>
            <a:ext cx="39687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>
              <a:buClrTx/>
              <a:buFontTx/>
              <a:buNone/>
            </a:pPr>
            <a:r>
              <a:rPr kumimoji="1" lang="en-US" altLang="zh-CN" sz="2800">
                <a:solidFill>
                  <a:srgbClr val="FFFF00"/>
                </a:solidFill>
                <a:latin typeface="Bookman Old Style" pitchFamily="18" charset="0"/>
                <a:ea typeface="宋体" panose="02010600030101010101" pitchFamily="2" charset="-122"/>
              </a:rPr>
              <a:t>+</a:t>
            </a:r>
            <a:endParaRPr kumimoji="1" lang="en-US" altLang="zh-CN" sz="2800">
              <a:solidFill>
                <a:srgbClr val="FFFF00"/>
              </a:solidFill>
              <a:latin typeface="Bookman Old Style" pitchFamily="18" charset="0"/>
              <a:ea typeface="宋体" panose="02010600030101010101" pitchFamily="2" charset="-122"/>
            </a:endParaRPr>
          </a:p>
        </p:txBody>
      </p:sp>
      <p:sp>
        <p:nvSpPr>
          <p:cNvPr id="95278" name="Oval 46"/>
          <p:cNvSpPr>
            <a:spLocks noChangeArrowheads="1"/>
          </p:cNvSpPr>
          <p:nvPr/>
        </p:nvSpPr>
        <p:spPr bwMode="auto">
          <a:xfrm>
            <a:off x="6635750" y="4273550"/>
            <a:ext cx="292100" cy="2921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5279" name="Rectangle 47"/>
          <p:cNvSpPr>
            <a:spLocks noChangeArrowheads="1"/>
          </p:cNvSpPr>
          <p:nvPr/>
        </p:nvSpPr>
        <p:spPr bwMode="auto">
          <a:xfrm>
            <a:off x="6615113" y="4205288"/>
            <a:ext cx="39687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>
              <a:buClrTx/>
              <a:buFontTx/>
              <a:buNone/>
            </a:pPr>
            <a:r>
              <a:rPr kumimoji="1" lang="en-US" altLang="zh-CN" sz="2800">
                <a:solidFill>
                  <a:srgbClr val="FFFF00"/>
                </a:solidFill>
                <a:latin typeface="Bookman Old Style" pitchFamily="18" charset="0"/>
                <a:ea typeface="宋体" panose="02010600030101010101" pitchFamily="2" charset="-122"/>
              </a:rPr>
              <a:t>+</a:t>
            </a:r>
            <a:endParaRPr kumimoji="1" lang="en-US" altLang="zh-CN" sz="2800">
              <a:solidFill>
                <a:srgbClr val="FFFF00"/>
              </a:solidFill>
              <a:latin typeface="Bookman Old Style" pitchFamily="18" charset="0"/>
              <a:ea typeface="宋体" panose="02010600030101010101" pitchFamily="2" charset="-122"/>
            </a:endParaRPr>
          </a:p>
        </p:txBody>
      </p:sp>
      <p:sp>
        <p:nvSpPr>
          <p:cNvPr id="95280" name="Oval 48"/>
          <p:cNvSpPr>
            <a:spLocks noChangeArrowheads="1"/>
          </p:cNvSpPr>
          <p:nvPr/>
        </p:nvSpPr>
        <p:spPr bwMode="auto">
          <a:xfrm>
            <a:off x="6635750" y="4654550"/>
            <a:ext cx="292100" cy="2921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5281" name="Rectangle 49"/>
          <p:cNvSpPr>
            <a:spLocks noChangeArrowheads="1"/>
          </p:cNvSpPr>
          <p:nvPr/>
        </p:nvSpPr>
        <p:spPr bwMode="auto">
          <a:xfrm>
            <a:off x="6615113" y="4586288"/>
            <a:ext cx="39687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>
              <a:buClrTx/>
              <a:buFontTx/>
              <a:buNone/>
            </a:pPr>
            <a:r>
              <a:rPr kumimoji="1" lang="en-US" altLang="zh-CN" sz="2800">
                <a:solidFill>
                  <a:srgbClr val="FFFF00"/>
                </a:solidFill>
                <a:latin typeface="Bookman Old Style" pitchFamily="18" charset="0"/>
                <a:ea typeface="宋体" panose="02010600030101010101" pitchFamily="2" charset="-122"/>
              </a:rPr>
              <a:t>+</a:t>
            </a:r>
            <a:endParaRPr kumimoji="1" lang="en-US" altLang="zh-CN" sz="2800">
              <a:solidFill>
                <a:srgbClr val="FFFF00"/>
              </a:solidFill>
              <a:latin typeface="Bookman Old Style" pitchFamily="18" charset="0"/>
              <a:ea typeface="宋体" panose="02010600030101010101" pitchFamily="2" charset="-122"/>
            </a:endParaRPr>
          </a:p>
        </p:txBody>
      </p:sp>
      <p:sp>
        <p:nvSpPr>
          <p:cNvPr id="95282" name="Oval 50"/>
          <p:cNvSpPr>
            <a:spLocks noChangeArrowheads="1"/>
          </p:cNvSpPr>
          <p:nvPr/>
        </p:nvSpPr>
        <p:spPr bwMode="auto">
          <a:xfrm>
            <a:off x="6635750" y="5111750"/>
            <a:ext cx="292100" cy="2921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5283" name="Rectangle 51"/>
          <p:cNvSpPr>
            <a:spLocks noChangeArrowheads="1"/>
          </p:cNvSpPr>
          <p:nvPr/>
        </p:nvSpPr>
        <p:spPr bwMode="auto">
          <a:xfrm>
            <a:off x="6615113" y="5043488"/>
            <a:ext cx="39687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>
              <a:buClrTx/>
              <a:buFontTx/>
              <a:buNone/>
            </a:pPr>
            <a:r>
              <a:rPr kumimoji="1" lang="en-US" altLang="zh-CN" sz="2800">
                <a:solidFill>
                  <a:srgbClr val="FFFF00"/>
                </a:solidFill>
                <a:latin typeface="Bookman Old Style" pitchFamily="18" charset="0"/>
                <a:ea typeface="宋体" panose="02010600030101010101" pitchFamily="2" charset="-122"/>
              </a:rPr>
              <a:t>+</a:t>
            </a:r>
            <a:endParaRPr kumimoji="1" lang="en-US" altLang="zh-CN" sz="2800">
              <a:solidFill>
                <a:srgbClr val="FFFF00"/>
              </a:solidFill>
              <a:latin typeface="Bookman Old Style" pitchFamily="18" charset="0"/>
              <a:ea typeface="宋体" panose="02010600030101010101" pitchFamily="2" charset="-122"/>
            </a:endParaRPr>
          </a:p>
        </p:txBody>
      </p:sp>
      <p:sp>
        <p:nvSpPr>
          <p:cNvPr id="95284" name="Line 52"/>
          <p:cNvSpPr>
            <a:spLocks noChangeShapeType="1"/>
          </p:cNvSpPr>
          <p:nvPr/>
        </p:nvSpPr>
        <p:spPr bwMode="auto">
          <a:xfrm>
            <a:off x="533400" y="1600200"/>
            <a:ext cx="15240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5285" name="Line 53"/>
          <p:cNvSpPr>
            <a:spLocks noChangeShapeType="1"/>
          </p:cNvSpPr>
          <p:nvPr/>
        </p:nvSpPr>
        <p:spPr bwMode="auto">
          <a:xfrm>
            <a:off x="533400" y="2057400"/>
            <a:ext cx="15240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5286" name="Line 54"/>
          <p:cNvSpPr>
            <a:spLocks noChangeShapeType="1"/>
          </p:cNvSpPr>
          <p:nvPr/>
        </p:nvSpPr>
        <p:spPr bwMode="auto">
          <a:xfrm>
            <a:off x="533400" y="2514600"/>
            <a:ext cx="15240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5287" name="Line 55"/>
          <p:cNvSpPr>
            <a:spLocks noChangeShapeType="1"/>
          </p:cNvSpPr>
          <p:nvPr/>
        </p:nvSpPr>
        <p:spPr bwMode="auto">
          <a:xfrm>
            <a:off x="609600" y="3429000"/>
            <a:ext cx="15240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5288" name="Line 56"/>
          <p:cNvSpPr>
            <a:spLocks noChangeShapeType="1"/>
          </p:cNvSpPr>
          <p:nvPr/>
        </p:nvSpPr>
        <p:spPr bwMode="auto">
          <a:xfrm>
            <a:off x="533400" y="4343400"/>
            <a:ext cx="15240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5289" name="Line 57"/>
          <p:cNvSpPr>
            <a:spLocks noChangeShapeType="1"/>
          </p:cNvSpPr>
          <p:nvPr/>
        </p:nvSpPr>
        <p:spPr bwMode="auto">
          <a:xfrm>
            <a:off x="533400" y="4800600"/>
            <a:ext cx="15240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5290" name="Line 58"/>
          <p:cNvSpPr>
            <a:spLocks noChangeShapeType="1"/>
          </p:cNvSpPr>
          <p:nvPr/>
        </p:nvSpPr>
        <p:spPr bwMode="auto">
          <a:xfrm>
            <a:off x="533400" y="5257800"/>
            <a:ext cx="15240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9" name="Rectangle 34"/>
          <p:cNvSpPr>
            <a:spLocks noChangeArrowheads="1"/>
          </p:cNvSpPr>
          <p:nvPr/>
        </p:nvSpPr>
        <p:spPr bwMode="auto">
          <a:xfrm>
            <a:off x="3265295" y="6085466"/>
            <a:ext cx="2648161" cy="5854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>
              <a:buClrTx/>
              <a:buFontTx/>
              <a:buNone/>
            </a:pPr>
            <a:r>
              <a:rPr kumimoji="1" lang="zh-CN" altLang="en-US" sz="3200" b="1" dirty="0">
                <a:latin typeface="Bookman Old Style" pitchFamily="18" charset="0"/>
                <a:ea typeface="宋体" panose="02010600030101010101" pitchFamily="2" charset="-122"/>
              </a:rPr>
              <a:t>加上外电场后</a:t>
            </a:r>
            <a:endParaRPr kumimoji="1" lang="zh-CN" altLang="en-US" sz="3200" b="1" dirty="0">
              <a:latin typeface="Bookman Old Style" pitchFamily="18" charset="0"/>
              <a:ea typeface="宋体" panose="02010600030101010101" pitchFamily="2" charset="-122"/>
            </a:endParaRPr>
          </a:p>
        </p:txBody>
      </p:sp>
      <p:sp>
        <p:nvSpPr>
          <p:cNvPr id="60" name="Rectangle 2"/>
          <p:cNvSpPr>
            <a:spLocks noChangeArrowheads="1"/>
          </p:cNvSpPr>
          <p:nvPr/>
        </p:nvSpPr>
        <p:spPr bwMode="auto">
          <a:xfrm>
            <a:off x="2612223" y="252782"/>
            <a:ext cx="3902075" cy="5854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92075" tIns="46038" rIns="92075" bIns="46038">
            <a:spAutoFit/>
          </a:bodyPr>
          <a:lstStyle/>
          <a:p>
            <a:pPr>
              <a:buClrTx/>
              <a:buFontTx/>
              <a:buNone/>
            </a:pPr>
            <a:r>
              <a:rPr kumimoji="1" lang="zh-CN" altLang="en-US" sz="3200" b="1" dirty="0">
                <a:solidFill>
                  <a:srgbClr val="FF0000"/>
                </a:solidFill>
                <a:latin typeface="Bookman Old Style" pitchFamily="18" charset="0"/>
                <a:ea typeface="宋体" panose="02010600030101010101" pitchFamily="2" charset="-122"/>
              </a:rPr>
              <a:t>导体的静电感应过程</a:t>
            </a:r>
            <a:endParaRPr kumimoji="1" lang="zh-CN" altLang="en-US" sz="3200" b="1" dirty="0">
              <a:solidFill>
                <a:srgbClr val="FF0000"/>
              </a:solidFill>
              <a:latin typeface="Bookman Old Style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med" advClick="0" advTm="1000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9" name="Rectangle 3"/>
          <p:cNvSpPr>
            <a:spLocks noChangeArrowheads="1"/>
          </p:cNvSpPr>
          <p:nvPr/>
        </p:nvSpPr>
        <p:spPr bwMode="auto">
          <a:xfrm>
            <a:off x="2057400" y="1447800"/>
            <a:ext cx="4876800" cy="4495800"/>
          </a:xfrm>
          <a:prstGeom prst="rect">
            <a:avLst/>
          </a:prstGeom>
          <a:gradFill rotWithShape="0">
            <a:gsLst>
              <a:gs pos="0">
                <a:srgbClr val="FF9900"/>
              </a:gs>
              <a:gs pos="100000">
                <a:srgbClr val="FF9900">
                  <a:gamma/>
                  <a:shade val="69804"/>
                  <a:invGamma/>
                </a:srgbClr>
              </a:gs>
            </a:gsLst>
            <a:path path="rect">
              <a:fillToRect r="100000" b="10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6260" name="Line 4"/>
          <p:cNvSpPr>
            <a:spLocks noChangeShapeType="1"/>
          </p:cNvSpPr>
          <p:nvPr/>
        </p:nvSpPr>
        <p:spPr bwMode="auto">
          <a:xfrm>
            <a:off x="6858000" y="2057400"/>
            <a:ext cx="1752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6261" name="Line 5"/>
          <p:cNvSpPr>
            <a:spLocks noChangeShapeType="1"/>
          </p:cNvSpPr>
          <p:nvPr/>
        </p:nvSpPr>
        <p:spPr bwMode="auto">
          <a:xfrm>
            <a:off x="533400" y="1600200"/>
            <a:ext cx="80772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6262" name="Line 6"/>
          <p:cNvSpPr>
            <a:spLocks noChangeShapeType="1"/>
          </p:cNvSpPr>
          <p:nvPr/>
        </p:nvSpPr>
        <p:spPr bwMode="auto">
          <a:xfrm>
            <a:off x="533400" y="5715000"/>
            <a:ext cx="80772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6263" name="Line 7"/>
          <p:cNvSpPr>
            <a:spLocks noChangeShapeType="1"/>
          </p:cNvSpPr>
          <p:nvPr/>
        </p:nvSpPr>
        <p:spPr bwMode="auto">
          <a:xfrm>
            <a:off x="6934200" y="2514600"/>
            <a:ext cx="1676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6264" name="Line 8"/>
          <p:cNvSpPr>
            <a:spLocks noChangeShapeType="1"/>
          </p:cNvSpPr>
          <p:nvPr/>
        </p:nvSpPr>
        <p:spPr bwMode="auto">
          <a:xfrm>
            <a:off x="534988" y="2971800"/>
            <a:ext cx="80772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6265" name="Line 9"/>
          <p:cNvSpPr>
            <a:spLocks noChangeShapeType="1"/>
          </p:cNvSpPr>
          <p:nvPr/>
        </p:nvSpPr>
        <p:spPr bwMode="auto">
          <a:xfrm>
            <a:off x="6934200" y="3429000"/>
            <a:ext cx="1677988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6266" name="Line 10"/>
          <p:cNvSpPr>
            <a:spLocks noChangeShapeType="1"/>
          </p:cNvSpPr>
          <p:nvPr/>
        </p:nvSpPr>
        <p:spPr bwMode="auto">
          <a:xfrm>
            <a:off x="534988" y="3886200"/>
            <a:ext cx="80772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6267" name="Line 11"/>
          <p:cNvSpPr>
            <a:spLocks noChangeShapeType="1"/>
          </p:cNvSpPr>
          <p:nvPr/>
        </p:nvSpPr>
        <p:spPr bwMode="auto">
          <a:xfrm>
            <a:off x="7010400" y="4343400"/>
            <a:ext cx="1601788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6268" name="Line 12"/>
          <p:cNvSpPr>
            <a:spLocks noChangeShapeType="1"/>
          </p:cNvSpPr>
          <p:nvPr/>
        </p:nvSpPr>
        <p:spPr bwMode="auto">
          <a:xfrm>
            <a:off x="7010400" y="4800600"/>
            <a:ext cx="1601788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6269" name="Line 13"/>
          <p:cNvSpPr>
            <a:spLocks noChangeShapeType="1"/>
          </p:cNvSpPr>
          <p:nvPr/>
        </p:nvSpPr>
        <p:spPr bwMode="auto">
          <a:xfrm>
            <a:off x="7010400" y="5257800"/>
            <a:ext cx="1601788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6270" name="Oval 14"/>
          <p:cNvSpPr>
            <a:spLocks noChangeArrowheads="1"/>
          </p:cNvSpPr>
          <p:nvPr/>
        </p:nvSpPr>
        <p:spPr bwMode="auto">
          <a:xfrm>
            <a:off x="2063750" y="1987550"/>
            <a:ext cx="292100" cy="292100"/>
          </a:xfrm>
          <a:prstGeom prst="ellipse">
            <a:avLst/>
          </a:prstGeom>
          <a:solidFill>
            <a:srgbClr val="CC0066"/>
          </a:solidFill>
          <a:ln w="12700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6271" name="Line 15"/>
          <p:cNvSpPr>
            <a:spLocks noChangeShapeType="1"/>
          </p:cNvSpPr>
          <p:nvPr/>
        </p:nvSpPr>
        <p:spPr bwMode="auto">
          <a:xfrm>
            <a:off x="2133600" y="2133600"/>
            <a:ext cx="152400" cy="0"/>
          </a:xfrm>
          <a:prstGeom prst="line">
            <a:avLst/>
          </a:prstGeom>
          <a:noFill/>
          <a:ln w="50800">
            <a:solidFill>
              <a:srgbClr val="FFFF00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6272" name="Oval 16"/>
          <p:cNvSpPr>
            <a:spLocks noChangeArrowheads="1"/>
          </p:cNvSpPr>
          <p:nvPr/>
        </p:nvSpPr>
        <p:spPr bwMode="auto">
          <a:xfrm>
            <a:off x="3435350" y="3740150"/>
            <a:ext cx="292100" cy="292100"/>
          </a:xfrm>
          <a:prstGeom prst="ellipse">
            <a:avLst/>
          </a:prstGeom>
          <a:solidFill>
            <a:srgbClr val="CC0066"/>
          </a:solidFill>
          <a:ln w="12700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6273" name="Line 17"/>
          <p:cNvSpPr>
            <a:spLocks noChangeShapeType="1"/>
          </p:cNvSpPr>
          <p:nvPr/>
        </p:nvSpPr>
        <p:spPr bwMode="auto">
          <a:xfrm>
            <a:off x="3505200" y="3886200"/>
            <a:ext cx="152400" cy="0"/>
          </a:xfrm>
          <a:prstGeom prst="line">
            <a:avLst/>
          </a:prstGeom>
          <a:noFill/>
          <a:ln w="50800">
            <a:solidFill>
              <a:srgbClr val="FFFF00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6274" name="Oval 18"/>
          <p:cNvSpPr>
            <a:spLocks noChangeArrowheads="1"/>
          </p:cNvSpPr>
          <p:nvPr/>
        </p:nvSpPr>
        <p:spPr bwMode="auto">
          <a:xfrm>
            <a:off x="2978150" y="2825750"/>
            <a:ext cx="292100" cy="292100"/>
          </a:xfrm>
          <a:prstGeom prst="ellipse">
            <a:avLst/>
          </a:prstGeom>
          <a:solidFill>
            <a:srgbClr val="CC0066"/>
          </a:solidFill>
          <a:ln w="12700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6275" name="Line 19"/>
          <p:cNvSpPr>
            <a:spLocks noChangeShapeType="1"/>
          </p:cNvSpPr>
          <p:nvPr/>
        </p:nvSpPr>
        <p:spPr bwMode="auto">
          <a:xfrm>
            <a:off x="3048000" y="2971800"/>
            <a:ext cx="152400" cy="0"/>
          </a:xfrm>
          <a:prstGeom prst="line">
            <a:avLst/>
          </a:prstGeom>
          <a:noFill/>
          <a:ln w="50800">
            <a:solidFill>
              <a:srgbClr val="FFFF00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6276" name="Oval 20"/>
          <p:cNvSpPr>
            <a:spLocks noChangeArrowheads="1"/>
          </p:cNvSpPr>
          <p:nvPr/>
        </p:nvSpPr>
        <p:spPr bwMode="auto">
          <a:xfrm>
            <a:off x="2063750" y="4578350"/>
            <a:ext cx="292100" cy="292100"/>
          </a:xfrm>
          <a:prstGeom prst="ellipse">
            <a:avLst/>
          </a:prstGeom>
          <a:solidFill>
            <a:srgbClr val="CC0066"/>
          </a:solidFill>
          <a:ln w="12700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6277" name="Line 21"/>
          <p:cNvSpPr>
            <a:spLocks noChangeShapeType="1"/>
          </p:cNvSpPr>
          <p:nvPr/>
        </p:nvSpPr>
        <p:spPr bwMode="auto">
          <a:xfrm>
            <a:off x="2133600" y="4724400"/>
            <a:ext cx="152400" cy="0"/>
          </a:xfrm>
          <a:prstGeom prst="line">
            <a:avLst/>
          </a:prstGeom>
          <a:noFill/>
          <a:ln w="50800">
            <a:solidFill>
              <a:srgbClr val="FFFF00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6278" name="Oval 22"/>
          <p:cNvSpPr>
            <a:spLocks noChangeArrowheads="1"/>
          </p:cNvSpPr>
          <p:nvPr/>
        </p:nvSpPr>
        <p:spPr bwMode="auto">
          <a:xfrm>
            <a:off x="2063750" y="3282950"/>
            <a:ext cx="292100" cy="292100"/>
          </a:xfrm>
          <a:prstGeom prst="ellipse">
            <a:avLst/>
          </a:prstGeom>
          <a:solidFill>
            <a:srgbClr val="CC0066"/>
          </a:solidFill>
          <a:ln w="12700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6279" name="Line 23"/>
          <p:cNvSpPr>
            <a:spLocks noChangeShapeType="1"/>
          </p:cNvSpPr>
          <p:nvPr/>
        </p:nvSpPr>
        <p:spPr bwMode="auto">
          <a:xfrm>
            <a:off x="2133600" y="3429000"/>
            <a:ext cx="152400" cy="0"/>
          </a:xfrm>
          <a:prstGeom prst="line">
            <a:avLst/>
          </a:prstGeom>
          <a:noFill/>
          <a:ln w="50800">
            <a:solidFill>
              <a:srgbClr val="FFFF00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6280" name="Oval 24"/>
          <p:cNvSpPr>
            <a:spLocks noChangeArrowheads="1"/>
          </p:cNvSpPr>
          <p:nvPr/>
        </p:nvSpPr>
        <p:spPr bwMode="auto">
          <a:xfrm>
            <a:off x="2063750" y="2444750"/>
            <a:ext cx="292100" cy="292100"/>
          </a:xfrm>
          <a:prstGeom prst="ellipse">
            <a:avLst/>
          </a:prstGeom>
          <a:solidFill>
            <a:srgbClr val="CC0066"/>
          </a:solidFill>
          <a:ln w="12700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6281" name="Line 25"/>
          <p:cNvSpPr>
            <a:spLocks noChangeShapeType="1"/>
          </p:cNvSpPr>
          <p:nvPr/>
        </p:nvSpPr>
        <p:spPr bwMode="auto">
          <a:xfrm>
            <a:off x="2133600" y="2590800"/>
            <a:ext cx="152400" cy="0"/>
          </a:xfrm>
          <a:prstGeom prst="line">
            <a:avLst/>
          </a:prstGeom>
          <a:noFill/>
          <a:ln w="50800">
            <a:solidFill>
              <a:srgbClr val="FFFF00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6282" name="Oval 26"/>
          <p:cNvSpPr>
            <a:spLocks noChangeArrowheads="1"/>
          </p:cNvSpPr>
          <p:nvPr/>
        </p:nvSpPr>
        <p:spPr bwMode="auto">
          <a:xfrm>
            <a:off x="2520950" y="1606550"/>
            <a:ext cx="292100" cy="292100"/>
          </a:xfrm>
          <a:prstGeom prst="ellipse">
            <a:avLst/>
          </a:prstGeom>
          <a:solidFill>
            <a:srgbClr val="CC0066"/>
          </a:solidFill>
          <a:ln w="12700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6283" name="Line 27"/>
          <p:cNvSpPr>
            <a:spLocks noChangeShapeType="1"/>
          </p:cNvSpPr>
          <p:nvPr/>
        </p:nvSpPr>
        <p:spPr bwMode="auto">
          <a:xfrm>
            <a:off x="2590800" y="1752600"/>
            <a:ext cx="152400" cy="0"/>
          </a:xfrm>
          <a:prstGeom prst="line">
            <a:avLst/>
          </a:prstGeom>
          <a:noFill/>
          <a:ln w="50800">
            <a:solidFill>
              <a:srgbClr val="FFFF00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6284" name="Oval 28"/>
          <p:cNvSpPr>
            <a:spLocks noChangeArrowheads="1"/>
          </p:cNvSpPr>
          <p:nvPr/>
        </p:nvSpPr>
        <p:spPr bwMode="auto">
          <a:xfrm>
            <a:off x="3892550" y="5492750"/>
            <a:ext cx="292100" cy="292100"/>
          </a:xfrm>
          <a:prstGeom prst="ellipse">
            <a:avLst/>
          </a:prstGeom>
          <a:solidFill>
            <a:srgbClr val="CC0066"/>
          </a:solidFill>
          <a:ln w="12700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6285" name="Line 29"/>
          <p:cNvSpPr>
            <a:spLocks noChangeShapeType="1"/>
          </p:cNvSpPr>
          <p:nvPr/>
        </p:nvSpPr>
        <p:spPr bwMode="auto">
          <a:xfrm>
            <a:off x="3962400" y="5638800"/>
            <a:ext cx="152400" cy="0"/>
          </a:xfrm>
          <a:prstGeom prst="line">
            <a:avLst/>
          </a:prstGeom>
          <a:noFill/>
          <a:ln w="50800">
            <a:solidFill>
              <a:srgbClr val="FFFF00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6286" name="Oval 30"/>
          <p:cNvSpPr>
            <a:spLocks noChangeArrowheads="1"/>
          </p:cNvSpPr>
          <p:nvPr/>
        </p:nvSpPr>
        <p:spPr bwMode="auto">
          <a:xfrm>
            <a:off x="2063750" y="5035550"/>
            <a:ext cx="292100" cy="292100"/>
          </a:xfrm>
          <a:prstGeom prst="ellipse">
            <a:avLst/>
          </a:prstGeom>
          <a:solidFill>
            <a:srgbClr val="CC0066"/>
          </a:solidFill>
          <a:ln w="12700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6287" name="Line 31"/>
          <p:cNvSpPr>
            <a:spLocks noChangeShapeType="1"/>
          </p:cNvSpPr>
          <p:nvPr/>
        </p:nvSpPr>
        <p:spPr bwMode="auto">
          <a:xfrm>
            <a:off x="2133600" y="5181600"/>
            <a:ext cx="152400" cy="0"/>
          </a:xfrm>
          <a:prstGeom prst="line">
            <a:avLst/>
          </a:prstGeom>
          <a:noFill/>
          <a:ln w="50800">
            <a:solidFill>
              <a:srgbClr val="FFFF00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6288" name="Oval 32"/>
          <p:cNvSpPr>
            <a:spLocks noChangeArrowheads="1"/>
          </p:cNvSpPr>
          <p:nvPr/>
        </p:nvSpPr>
        <p:spPr bwMode="auto">
          <a:xfrm>
            <a:off x="2063750" y="4197350"/>
            <a:ext cx="292100" cy="292100"/>
          </a:xfrm>
          <a:prstGeom prst="ellipse">
            <a:avLst/>
          </a:prstGeom>
          <a:solidFill>
            <a:srgbClr val="CC0066"/>
          </a:solidFill>
          <a:ln w="12700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6289" name="Line 33"/>
          <p:cNvSpPr>
            <a:spLocks noChangeShapeType="1"/>
          </p:cNvSpPr>
          <p:nvPr/>
        </p:nvSpPr>
        <p:spPr bwMode="auto">
          <a:xfrm>
            <a:off x="2133600" y="4343400"/>
            <a:ext cx="152400" cy="0"/>
          </a:xfrm>
          <a:prstGeom prst="line">
            <a:avLst/>
          </a:prstGeom>
          <a:noFill/>
          <a:ln w="50800">
            <a:solidFill>
              <a:srgbClr val="FFFF00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6291" name="Rectangle 35"/>
          <p:cNvSpPr>
            <a:spLocks noChangeArrowheads="1"/>
          </p:cNvSpPr>
          <p:nvPr/>
        </p:nvSpPr>
        <p:spPr bwMode="auto">
          <a:xfrm>
            <a:off x="7451725" y="777875"/>
            <a:ext cx="598488" cy="823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>
              <a:buClrTx/>
              <a:buFontTx/>
              <a:buNone/>
            </a:pPr>
            <a:r>
              <a:rPr kumimoji="1" lang="en-US" altLang="zh-CN" sz="4800" b="0" i="1">
                <a:latin typeface="Bookman Old Style" pitchFamily="18" charset="0"/>
                <a:ea typeface="宋体" panose="02010600030101010101" pitchFamily="2" charset="-122"/>
              </a:rPr>
              <a:t>E</a:t>
            </a:r>
            <a:endParaRPr kumimoji="1" lang="en-US" altLang="zh-CN" sz="4800" b="0" i="1">
              <a:latin typeface="Bookman Old Style" pitchFamily="18" charset="0"/>
              <a:ea typeface="宋体" panose="02010600030101010101" pitchFamily="2" charset="-122"/>
            </a:endParaRPr>
          </a:p>
        </p:txBody>
      </p:sp>
      <p:sp>
        <p:nvSpPr>
          <p:cNvPr id="96292" name="Rectangle 36"/>
          <p:cNvSpPr>
            <a:spLocks noChangeArrowheads="1"/>
          </p:cNvSpPr>
          <p:nvPr/>
        </p:nvSpPr>
        <p:spPr bwMode="auto">
          <a:xfrm>
            <a:off x="7832725" y="1279525"/>
            <a:ext cx="4889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>
              <a:buClrTx/>
              <a:buFontTx/>
              <a:buNone/>
            </a:pPr>
            <a:r>
              <a:rPr kumimoji="1" lang="zh-CN" altLang="en-US">
                <a:latin typeface="Bookman Old Style" pitchFamily="18" charset="0"/>
                <a:ea typeface="宋体" panose="02010600030101010101" pitchFamily="2" charset="-122"/>
              </a:rPr>
              <a:t>外</a:t>
            </a:r>
            <a:endParaRPr kumimoji="1" lang="zh-CN" altLang="en-US">
              <a:latin typeface="Bookman Old Style" pitchFamily="18" charset="0"/>
              <a:ea typeface="宋体" panose="02010600030101010101" pitchFamily="2" charset="-122"/>
            </a:endParaRPr>
          </a:p>
        </p:txBody>
      </p:sp>
      <p:sp>
        <p:nvSpPr>
          <p:cNvPr id="96293" name="Line 37"/>
          <p:cNvSpPr>
            <a:spLocks noChangeShapeType="1"/>
          </p:cNvSpPr>
          <p:nvPr/>
        </p:nvSpPr>
        <p:spPr bwMode="auto">
          <a:xfrm>
            <a:off x="7543800" y="838200"/>
            <a:ext cx="609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6294" name="Oval 38"/>
          <p:cNvSpPr>
            <a:spLocks noChangeArrowheads="1"/>
          </p:cNvSpPr>
          <p:nvPr/>
        </p:nvSpPr>
        <p:spPr bwMode="auto">
          <a:xfrm>
            <a:off x="6635750" y="1987550"/>
            <a:ext cx="292100" cy="2921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6295" name="Rectangle 39"/>
          <p:cNvSpPr>
            <a:spLocks noChangeArrowheads="1"/>
          </p:cNvSpPr>
          <p:nvPr/>
        </p:nvSpPr>
        <p:spPr bwMode="auto">
          <a:xfrm>
            <a:off x="6615113" y="1919288"/>
            <a:ext cx="39687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>
              <a:buClrTx/>
              <a:buFontTx/>
              <a:buNone/>
            </a:pPr>
            <a:r>
              <a:rPr kumimoji="1" lang="en-US" altLang="zh-CN" sz="2800">
                <a:solidFill>
                  <a:srgbClr val="FFFF00"/>
                </a:solidFill>
                <a:latin typeface="Bookman Old Style" pitchFamily="18" charset="0"/>
                <a:ea typeface="宋体" panose="02010600030101010101" pitchFamily="2" charset="-122"/>
              </a:rPr>
              <a:t>+</a:t>
            </a:r>
            <a:endParaRPr kumimoji="1" lang="en-US" altLang="zh-CN" sz="2800">
              <a:solidFill>
                <a:srgbClr val="FFFF00"/>
              </a:solidFill>
              <a:latin typeface="Bookman Old Style" pitchFamily="18" charset="0"/>
              <a:ea typeface="宋体" panose="02010600030101010101" pitchFamily="2" charset="-122"/>
            </a:endParaRPr>
          </a:p>
        </p:txBody>
      </p:sp>
      <p:sp>
        <p:nvSpPr>
          <p:cNvPr id="96296" name="Oval 40"/>
          <p:cNvSpPr>
            <a:spLocks noChangeArrowheads="1"/>
          </p:cNvSpPr>
          <p:nvPr/>
        </p:nvSpPr>
        <p:spPr bwMode="auto">
          <a:xfrm>
            <a:off x="6635750" y="2368550"/>
            <a:ext cx="292100" cy="2921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6297" name="Rectangle 41"/>
          <p:cNvSpPr>
            <a:spLocks noChangeArrowheads="1"/>
          </p:cNvSpPr>
          <p:nvPr/>
        </p:nvSpPr>
        <p:spPr bwMode="auto">
          <a:xfrm>
            <a:off x="6615113" y="2300288"/>
            <a:ext cx="39687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>
              <a:buClrTx/>
              <a:buFontTx/>
              <a:buNone/>
            </a:pPr>
            <a:r>
              <a:rPr kumimoji="1" lang="en-US" altLang="zh-CN" sz="2800">
                <a:solidFill>
                  <a:srgbClr val="FFFF00"/>
                </a:solidFill>
                <a:latin typeface="Bookman Old Style" pitchFamily="18" charset="0"/>
                <a:ea typeface="宋体" panose="02010600030101010101" pitchFamily="2" charset="-122"/>
              </a:rPr>
              <a:t>+</a:t>
            </a:r>
            <a:endParaRPr kumimoji="1" lang="en-US" altLang="zh-CN" sz="2800">
              <a:solidFill>
                <a:srgbClr val="FFFF00"/>
              </a:solidFill>
              <a:latin typeface="Bookman Old Style" pitchFamily="18" charset="0"/>
              <a:ea typeface="宋体" panose="02010600030101010101" pitchFamily="2" charset="-122"/>
            </a:endParaRPr>
          </a:p>
        </p:txBody>
      </p:sp>
      <p:sp>
        <p:nvSpPr>
          <p:cNvPr id="96298" name="Oval 42"/>
          <p:cNvSpPr>
            <a:spLocks noChangeArrowheads="1"/>
          </p:cNvSpPr>
          <p:nvPr/>
        </p:nvSpPr>
        <p:spPr bwMode="auto">
          <a:xfrm>
            <a:off x="6635750" y="3282950"/>
            <a:ext cx="292100" cy="2921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6299" name="Rectangle 43"/>
          <p:cNvSpPr>
            <a:spLocks noChangeArrowheads="1"/>
          </p:cNvSpPr>
          <p:nvPr/>
        </p:nvSpPr>
        <p:spPr bwMode="auto">
          <a:xfrm>
            <a:off x="6615113" y="3214688"/>
            <a:ext cx="39687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>
              <a:buClrTx/>
              <a:buFontTx/>
              <a:buNone/>
            </a:pPr>
            <a:r>
              <a:rPr kumimoji="1" lang="en-US" altLang="zh-CN" sz="2800">
                <a:solidFill>
                  <a:srgbClr val="FFFF00"/>
                </a:solidFill>
                <a:latin typeface="Bookman Old Style" pitchFamily="18" charset="0"/>
                <a:ea typeface="宋体" panose="02010600030101010101" pitchFamily="2" charset="-122"/>
              </a:rPr>
              <a:t>+</a:t>
            </a:r>
            <a:endParaRPr kumimoji="1" lang="en-US" altLang="zh-CN" sz="2800">
              <a:solidFill>
                <a:srgbClr val="FFFF00"/>
              </a:solidFill>
              <a:latin typeface="Bookman Old Style" pitchFamily="18" charset="0"/>
              <a:ea typeface="宋体" panose="02010600030101010101" pitchFamily="2" charset="-122"/>
            </a:endParaRPr>
          </a:p>
        </p:txBody>
      </p:sp>
      <p:sp>
        <p:nvSpPr>
          <p:cNvPr id="96300" name="Oval 44"/>
          <p:cNvSpPr>
            <a:spLocks noChangeArrowheads="1"/>
          </p:cNvSpPr>
          <p:nvPr/>
        </p:nvSpPr>
        <p:spPr bwMode="auto">
          <a:xfrm>
            <a:off x="6635750" y="4273550"/>
            <a:ext cx="292100" cy="2921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6301" name="Rectangle 45"/>
          <p:cNvSpPr>
            <a:spLocks noChangeArrowheads="1"/>
          </p:cNvSpPr>
          <p:nvPr/>
        </p:nvSpPr>
        <p:spPr bwMode="auto">
          <a:xfrm>
            <a:off x="6615113" y="4205288"/>
            <a:ext cx="39687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>
              <a:buClrTx/>
              <a:buFontTx/>
              <a:buNone/>
            </a:pPr>
            <a:r>
              <a:rPr kumimoji="1" lang="en-US" altLang="zh-CN" sz="2800">
                <a:solidFill>
                  <a:srgbClr val="FFFF00"/>
                </a:solidFill>
                <a:latin typeface="Bookman Old Style" pitchFamily="18" charset="0"/>
                <a:ea typeface="宋体" panose="02010600030101010101" pitchFamily="2" charset="-122"/>
              </a:rPr>
              <a:t>+</a:t>
            </a:r>
            <a:endParaRPr kumimoji="1" lang="en-US" altLang="zh-CN" sz="2800">
              <a:solidFill>
                <a:srgbClr val="FFFF00"/>
              </a:solidFill>
              <a:latin typeface="Bookman Old Style" pitchFamily="18" charset="0"/>
              <a:ea typeface="宋体" panose="02010600030101010101" pitchFamily="2" charset="-122"/>
            </a:endParaRPr>
          </a:p>
        </p:txBody>
      </p:sp>
      <p:sp>
        <p:nvSpPr>
          <p:cNvPr id="96302" name="Oval 46"/>
          <p:cNvSpPr>
            <a:spLocks noChangeArrowheads="1"/>
          </p:cNvSpPr>
          <p:nvPr/>
        </p:nvSpPr>
        <p:spPr bwMode="auto">
          <a:xfrm>
            <a:off x="6635750" y="4654550"/>
            <a:ext cx="292100" cy="2921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6303" name="Rectangle 47"/>
          <p:cNvSpPr>
            <a:spLocks noChangeArrowheads="1"/>
          </p:cNvSpPr>
          <p:nvPr/>
        </p:nvSpPr>
        <p:spPr bwMode="auto">
          <a:xfrm>
            <a:off x="6615113" y="4586288"/>
            <a:ext cx="39687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>
              <a:buClrTx/>
              <a:buFontTx/>
              <a:buNone/>
            </a:pPr>
            <a:r>
              <a:rPr kumimoji="1" lang="en-US" altLang="zh-CN" sz="2800">
                <a:solidFill>
                  <a:srgbClr val="FFFF00"/>
                </a:solidFill>
                <a:latin typeface="Bookman Old Style" pitchFamily="18" charset="0"/>
                <a:ea typeface="宋体" panose="02010600030101010101" pitchFamily="2" charset="-122"/>
              </a:rPr>
              <a:t>+</a:t>
            </a:r>
            <a:endParaRPr kumimoji="1" lang="en-US" altLang="zh-CN" sz="2800">
              <a:solidFill>
                <a:srgbClr val="FFFF00"/>
              </a:solidFill>
              <a:latin typeface="Bookman Old Style" pitchFamily="18" charset="0"/>
              <a:ea typeface="宋体" panose="02010600030101010101" pitchFamily="2" charset="-122"/>
            </a:endParaRPr>
          </a:p>
        </p:txBody>
      </p:sp>
      <p:sp>
        <p:nvSpPr>
          <p:cNvPr id="96304" name="Oval 48"/>
          <p:cNvSpPr>
            <a:spLocks noChangeArrowheads="1"/>
          </p:cNvSpPr>
          <p:nvPr/>
        </p:nvSpPr>
        <p:spPr bwMode="auto">
          <a:xfrm>
            <a:off x="6635750" y="5111750"/>
            <a:ext cx="292100" cy="2921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6305" name="Rectangle 49"/>
          <p:cNvSpPr>
            <a:spLocks noChangeArrowheads="1"/>
          </p:cNvSpPr>
          <p:nvPr/>
        </p:nvSpPr>
        <p:spPr bwMode="auto">
          <a:xfrm>
            <a:off x="6615113" y="5043488"/>
            <a:ext cx="39687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>
              <a:buClrTx/>
              <a:buFontTx/>
              <a:buNone/>
            </a:pPr>
            <a:r>
              <a:rPr kumimoji="1" lang="en-US" altLang="zh-CN" sz="2800">
                <a:solidFill>
                  <a:srgbClr val="FFFF00"/>
                </a:solidFill>
                <a:latin typeface="Bookman Old Style" pitchFamily="18" charset="0"/>
                <a:ea typeface="宋体" panose="02010600030101010101" pitchFamily="2" charset="-122"/>
              </a:rPr>
              <a:t>+</a:t>
            </a:r>
            <a:endParaRPr kumimoji="1" lang="en-US" altLang="zh-CN" sz="2800">
              <a:solidFill>
                <a:srgbClr val="FFFF00"/>
              </a:solidFill>
              <a:latin typeface="Bookman Old Style" pitchFamily="18" charset="0"/>
              <a:ea typeface="宋体" panose="02010600030101010101" pitchFamily="2" charset="-122"/>
            </a:endParaRPr>
          </a:p>
        </p:txBody>
      </p:sp>
      <p:sp>
        <p:nvSpPr>
          <p:cNvPr id="96306" name="Line 50"/>
          <p:cNvSpPr>
            <a:spLocks noChangeShapeType="1"/>
          </p:cNvSpPr>
          <p:nvPr/>
        </p:nvSpPr>
        <p:spPr bwMode="auto">
          <a:xfrm>
            <a:off x="533400" y="2057400"/>
            <a:ext cx="15240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6307" name="Line 51"/>
          <p:cNvSpPr>
            <a:spLocks noChangeShapeType="1"/>
          </p:cNvSpPr>
          <p:nvPr/>
        </p:nvSpPr>
        <p:spPr bwMode="auto">
          <a:xfrm>
            <a:off x="533400" y="2514600"/>
            <a:ext cx="15240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6308" name="Line 52"/>
          <p:cNvSpPr>
            <a:spLocks noChangeShapeType="1"/>
          </p:cNvSpPr>
          <p:nvPr/>
        </p:nvSpPr>
        <p:spPr bwMode="auto">
          <a:xfrm>
            <a:off x="533400" y="3429000"/>
            <a:ext cx="15240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6309" name="Line 53"/>
          <p:cNvSpPr>
            <a:spLocks noChangeShapeType="1"/>
          </p:cNvSpPr>
          <p:nvPr/>
        </p:nvSpPr>
        <p:spPr bwMode="auto">
          <a:xfrm>
            <a:off x="533400" y="4343400"/>
            <a:ext cx="15240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6310" name="Line 54"/>
          <p:cNvSpPr>
            <a:spLocks noChangeShapeType="1"/>
          </p:cNvSpPr>
          <p:nvPr/>
        </p:nvSpPr>
        <p:spPr bwMode="auto">
          <a:xfrm>
            <a:off x="533400" y="4800600"/>
            <a:ext cx="15240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6311" name="Line 55"/>
          <p:cNvSpPr>
            <a:spLocks noChangeShapeType="1"/>
          </p:cNvSpPr>
          <p:nvPr/>
        </p:nvSpPr>
        <p:spPr bwMode="auto">
          <a:xfrm>
            <a:off x="533400" y="5257800"/>
            <a:ext cx="15240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6" name="Rectangle 34"/>
          <p:cNvSpPr>
            <a:spLocks noChangeArrowheads="1"/>
          </p:cNvSpPr>
          <p:nvPr/>
        </p:nvSpPr>
        <p:spPr bwMode="auto">
          <a:xfrm>
            <a:off x="3265295" y="6085466"/>
            <a:ext cx="2648161" cy="5854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>
              <a:buClrTx/>
              <a:buFontTx/>
              <a:buNone/>
            </a:pPr>
            <a:r>
              <a:rPr kumimoji="1" lang="zh-CN" altLang="en-US" sz="3200" b="1" dirty="0">
                <a:latin typeface="Bookman Old Style" pitchFamily="18" charset="0"/>
                <a:ea typeface="宋体" panose="02010600030101010101" pitchFamily="2" charset="-122"/>
              </a:rPr>
              <a:t>加上外电场后</a:t>
            </a:r>
            <a:endParaRPr kumimoji="1" lang="zh-CN" altLang="en-US" sz="3200" b="1" dirty="0">
              <a:latin typeface="Bookman Old Style" pitchFamily="18" charset="0"/>
              <a:ea typeface="宋体" panose="02010600030101010101" pitchFamily="2" charset="-122"/>
            </a:endParaRPr>
          </a:p>
        </p:txBody>
      </p:sp>
      <p:sp>
        <p:nvSpPr>
          <p:cNvPr id="57" name="Rectangle 2"/>
          <p:cNvSpPr>
            <a:spLocks noChangeArrowheads="1"/>
          </p:cNvSpPr>
          <p:nvPr/>
        </p:nvSpPr>
        <p:spPr bwMode="auto">
          <a:xfrm>
            <a:off x="2612223" y="252782"/>
            <a:ext cx="3902075" cy="5854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92075" tIns="46038" rIns="92075" bIns="46038">
            <a:spAutoFit/>
          </a:bodyPr>
          <a:lstStyle/>
          <a:p>
            <a:pPr>
              <a:buClrTx/>
              <a:buFontTx/>
              <a:buNone/>
            </a:pPr>
            <a:r>
              <a:rPr kumimoji="1" lang="zh-CN" altLang="en-US" sz="3200" b="1" dirty="0">
                <a:solidFill>
                  <a:srgbClr val="FF0000"/>
                </a:solidFill>
                <a:latin typeface="Bookman Old Style" pitchFamily="18" charset="0"/>
                <a:ea typeface="宋体" panose="02010600030101010101" pitchFamily="2" charset="-122"/>
              </a:rPr>
              <a:t>导体的静电感应过程</a:t>
            </a:r>
            <a:endParaRPr kumimoji="1" lang="zh-CN" altLang="en-US" sz="3200" b="1" dirty="0">
              <a:solidFill>
                <a:srgbClr val="FF0000"/>
              </a:solidFill>
              <a:latin typeface="Bookman Old Style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med" advClick="0" advTm="1000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3" name="Rectangle 3"/>
          <p:cNvSpPr>
            <a:spLocks noChangeArrowheads="1"/>
          </p:cNvSpPr>
          <p:nvPr/>
        </p:nvSpPr>
        <p:spPr bwMode="auto">
          <a:xfrm>
            <a:off x="2057400" y="1447800"/>
            <a:ext cx="4876800" cy="4495800"/>
          </a:xfrm>
          <a:prstGeom prst="rect">
            <a:avLst/>
          </a:prstGeom>
          <a:gradFill rotWithShape="0">
            <a:gsLst>
              <a:gs pos="0">
                <a:srgbClr val="FF9900"/>
              </a:gs>
              <a:gs pos="100000">
                <a:srgbClr val="FF9900">
                  <a:gamma/>
                  <a:shade val="69804"/>
                  <a:invGamma/>
                </a:srgbClr>
              </a:gs>
            </a:gsLst>
            <a:path path="rect">
              <a:fillToRect r="100000" b="10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7284" name="Line 4"/>
          <p:cNvSpPr>
            <a:spLocks noChangeShapeType="1"/>
          </p:cNvSpPr>
          <p:nvPr/>
        </p:nvSpPr>
        <p:spPr bwMode="auto">
          <a:xfrm>
            <a:off x="6934200" y="2057400"/>
            <a:ext cx="1676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7285" name="Line 5"/>
          <p:cNvSpPr>
            <a:spLocks noChangeShapeType="1"/>
          </p:cNvSpPr>
          <p:nvPr/>
        </p:nvSpPr>
        <p:spPr bwMode="auto">
          <a:xfrm>
            <a:off x="6934200" y="1600200"/>
            <a:ext cx="1676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7286" name="Line 6"/>
          <p:cNvSpPr>
            <a:spLocks noChangeShapeType="1"/>
          </p:cNvSpPr>
          <p:nvPr/>
        </p:nvSpPr>
        <p:spPr bwMode="auto">
          <a:xfrm>
            <a:off x="533400" y="5715000"/>
            <a:ext cx="80772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7287" name="Line 7"/>
          <p:cNvSpPr>
            <a:spLocks noChangeShapeType="1"/>
          </p:cNvSpPr>
          <p:nvPr/>
        </p:nvSpPr>
        <p:spPr bwMode="auto">
          <a:xfrm>
            <a:off x="6934200" y="2514600"/>
            <a:ext cx="1676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7288" name="Line 8"/>
          <p:cNvSpPr>
            <a:spLocks noChangeShapeType="1"/>
          </p:cNvSpPr>
          <p:nvPr/>
        </p:nvSpPr>
        <p:spPr bwMode="auto">
          <a:xfrm>
            <a:off x="6934200" y="2971800"/>
            <a:ext cx="1677988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7289" name="Line 9"/>
          <p:cNvSpPr>
            <a:spLocks noChangeShapeType="1"/>
          </p:cNvSpPr>
          <p:nvPr/>
        </p:nvSpPr>
        <p:spPr bwMode="auto">
          <a:xfrm>
            <a:off x="6934200" y="3429000"/>
            <a:ext cx="1677988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7290" name="Line 10"/>
          <p:cNvSpPr>
            <a:spLocks noChangeShapeType="1"/>
          </p:cNvSpPr>
          <p:nvPr/>
        </p:nvSpPr>
        <p:spPr bwMode="auto">
          <a:xfrm>
            <a:off x="534988" y="3886200"/>
            <a:ext cx="80772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7291" name="Line 11"/>
          <p:cNvSpPr>
            <a:spLocks noChangeShapeType="1"/>
          </p:cNvSpPr>
          <p:nvPr/>
        </p:nvSpPr>
        <p:spPr bwMode="auto">
          <a:xfrm>
            <a:off x="7010400" y="4343400"/>
            <a:ext cx="1601788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7292" name="Line 12"/>
          <p:cNvSpPr>
            <a:spLocks noChangeShapeType="1"/>
          </p:cNvSpPr>
          <p:nvPr/>
        </p:nvSpPr>
        <p:spPr bwMode="auto">
          <a:xfrm>
            <a:off x="7010400" y="4800600"/>
            <a:ext cx="1601788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7293" name="Line 13"/>
          <p:cNvSpPr>
            <a:spLocks noChangeShapeType="1"/>
          </p:cNvSpPr>
          <p:nvPr/>
        </p:nvSpPr>
        <p:spPr bwMode="auto">
          <a:xfrm>
            <a:off x="7010400" y="5257800"/>
            <a:ext cx="1601788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7294" name="Oval 14"/>
          <p:cNvSpPr>
            <a:spLocks noChangeArrowheads="1"/>
          </p:cNvSpPr>
          <p:nvPr/>
        </p:nvSpPr>
        <p:spPr bwMode="auto">
          <a:xfrm>
            <a:off x="2063750" y="1987550"/>
            <a:ext cx="292100" cy="292100"/>
          </a:xfrm>
          <a:prstGeom prst="ellipse">
            <a:avLst/>
          </a:prstGeom>
          <a:solidFill>
            <a:srgbClr val="CC0066"/>
          </a:solidFill>
          <a:ln w="12700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7295" name="Line 15"/>
          <p:cNvSpPr>
            <a:spLocks noChangeShapeType="1"/>
          </p:cNvSpPr>
          <p:nvPr/>
        </p:nvSpPr>
        <p:spPr bwMode="auto">
          <a:xfrm>
            <a:off x="2133600" y="2133600"/>
            <a:ext cx="152400" cy="0"/>
          </a:xfrm>
          <a:prstGeom prst="line">
            <a:avLst/>
          </a:prstGeom>
          <a:noFill/>
          <a:ln w="50800">
            <a:solidFill>
              <a:srgbClr val="FFFF00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7296" name="Oval 16"/>
          <p:cNvSpPr>
            <a:spLocks noChangeArrowheads="1"/>
          </p:cNvSpPr>
          <p:nvPr/>
        </p:nvSpPr>
        <p:spPr bwMode="auto">
          <a:xfrm>
            <a:off x="2520950" y="3816350"/>
            <a:ext cx="292100" cy="292100"/>
          </a:xfrm>
          <a:prstGeom prst="ellipse">
            <a:avLst/>
          </a:prstGeom>
          <a:solidFill>
            <a:srgbClr val="CC0066"/>
          </a:solidFill>
          <a:ln w="12700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7297" name="Line 17"/>
          <p:cNvSpPr>
            <a:spLocks noChangeShapeType="1"/>
          </p:cNvSpPr>
          <p:nvPr/>
        </p:nvSpPr>
        <p:spPr bwMode="auto">
          <a:xfrm>
            <a:off x="2590800" y="3962400"/>
            <a:ext cx="152400" cy="0"/>
          </a:xfrm>
          <a:prstGeom prst="line">
            <a:avLst/>
          </a:prstGeom>
          <a:noFill/>
          <a:ln w="50800">
            <a:solidFill>
              <a:srgbClr val="FFFF00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7298" name="Oval 18"/>
          <p:cNvSpPr>
            <a:spLocks noChangeArrowheads="1"/>
          </p:cNvSpPr>
          <p:nvPr/>
        </p:nvSpPr>
        <p:spPr bwMode="auto">
          <a:xfrm>
            <a:off x="2063750" y="2901950"/>
            <a:ext cx="292100" cy="292100"/>
          </a:xfrm>
          <a:prstGeom prst="ellipse">
            <a:avLst/>
          </a:prstGeom>
          <a:solidFill>
            <a:srgbClr val="CC0066"/>
          </a:solidFill>
          <a:ln w="12700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7299" name="Line 19"/>
          <p:cNvSpPr>
            <a:spLocks noChangeShapeType="1"/>
          </p:cNvSpPr>
          <p:nvPr/>
        </p:nvSpPr>
        <p:spPr bwMode="auto">
          <a:xfrm>
            <a:off x="2133600" y="3048000"/>
            <a:ext cx="152400" cy="0"/>
          </a:xfrm>
          <a:prstGeom prst="line">
            <a:avLst/>
          </a:prstGeom>
          <a:noFill/>
          <a:ln w="50800">
            <a:solidFill>
              <a:srgbClr val="FFFF00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7300" name="Oval 20"/>
          <p:cNvSpPr>
            <a:spLocks noChangeArrowheads="1"/>
          </p:cNvSpPr>
          <p:nvPr/>
        </p:nvSpPr>
        <p:spPr bwMode="auto">
          <a:xfrm>
            <a:off x="2063750" y="4578350"/>
            <a:ext cx="292100" cy="292100"/>
          </a:xfrm>
          <a:prstGeom prst="ellipse">
            <a:avLst/>
          </a:prstGeom>
          <a:solidFill>
            <a:srgbClr val="CC0066"/>
          </a:solidFill>
          <a:ln w="12700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7301" name="Line 21"/>
          <p:cNvSpPr>
            <a:spLocks noChangeShapeType="1"/>
          </p:cNvSpPr>
          <p:nvPr/>
        </p:nvSpPr>
        <p:spPr bwMode="auto">
          <a:xfrm>
            <a:off x="2133600" y="4724400"/>
            <a:ext cx="152400" cy="0"/>
          </a:xfrm>
          <a:prstGeom prst="line">
            <a:avLst/>
          </a:prstGeom>
          <a:noFill/>
          <a:ln w="50800">
            <a:solidFill>
              <a:srgbClr val="FFFF00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7302" name="Oval 22"/>
          <p:cNvSpPr>
            <a:spLocks noChangeArrowheads="1"/>
          </p:cNvSpPr>
          <p:nvPr/>
        </p:nvSpPr>
        <p:spPr bwMode="auto">
          <a:xfrm>
            <a:off x="2063750" y="3282950"/>
            <a:ext cx="292100" cy="292100"/>
          </a:xfrm>
          <a:prstGeom prst="ellipse">
            <a:avLst/>
          </a:prstGeom>
          <a:solidFill>
            <a:srgbClr val="CC0066"/>
          </a:solidFill>
          <a:ln w="12700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7303" name="Line 23"/>
          <p:cNvSpPr>
            <a:spLocks noChangeShapeType="1"/>
          </p:cNvSpPr>
          <p:nvPr/>
        </p:nvSpPr>
        <p:spPr bwMode="auto">
          <a:xfrm>
            <a:off x="2133600" y="3429000"/>
            <a:ext cx="152400" cy="0"/>
          </a:xfrm>
          <a:prstGeom prst="line">
            <a:avLst/>
          </a:prstGeom>
          <a:noFill/>
          <a:ln w="50800">
            <a:solidFill>
              <a:srgbClr val="FFFF00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7304" name="Oval 24"/>
          <p:cNvSpPr>
            <a:spLocks noChangeArrowheads="1"/>
          </p:cNvSpPr>
          <p:nvPr/>
        </p:nvSpPr>
        <p:spPr bwMode="auto">
          <a:xfrm>
            <a:off x="2063750" y="2444750"/>
            <a:ext cx="292100" cy="292100"/>
          </a:xfrm>
          <a:prstGeom prst="ellipse">
            <a:avLst/>
          </a:prstGeom>
          <a:solidFill>
            <a:srgbClr val="CC0066"/>
          </a:solidFill>
          <a:ln w="12700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7305" name="Line 25"/>
          <p:cNvSpPr>
            <a:spLocks noChangeShapeType="1"/>
          </p:cNvSpPr>
          <p:nvPr/>
        </p:nvSpPr>
        <p:spPr bwMode="auto">
          <a:xfrm>
            <a:off x="2133600" y="2590800"/>
            <a:ext cx="152400" cy="0"/>
          </a:xfrm>
          <a:prstGeom prst="line">
            <a:avLst/>
          </a:prstGeom>
          <a:noFill/>
          <a:ln w="50800">
            <a:solidFill>
              <a:srgbClr val="FFFF00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7306" name="Oval 26"/>
          <p:cNvSpPr>
            <a:spLocks noChangeArrowheads="1"/>
          </p:cNvSpPr>
          <p:nvPr/>
        </p:nvSpPr>
        <p:spPr bwMode="auto">
          <a:xfrm>
            <a:off x="2063750" y="1606550"/>
            <a:ext cx="292100" cy="292100"/>
          </a:xfrm>
          <a:prstGeom prst="ellipse">
            <a:avLst/>
          </a:prstGeom>
          <a:solidFill>
            <a:srgbClr val="CC0066"/>
          </a:solidFill>
          <a:ln w="12700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7307" name="Line 27"/>
          <p:cNvSpPr>
            <a:spLocks noChangeShapeType="1"/>
          </p:cNvSpPr>
          <p:nvPr/>
        </p:nvSpPr>
        <p:spPr bwMode="auto">
          <a:xfrm>
            <a:off x="2133600" y="1752600"/>
            <a:ext cx="152400" cy="0"/>
          </a:xfrm>
          <a:prstGeom prst="line">
            <a:avLst/>
          </a:prstGeom>
          <a:noFill/>
          <a:ln w="50800">
            <a:solidFill>
              <a:srgbClr val="FFFF00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7308" name="Oval 28"/>
          <p:cNvSpPr>
            <a:spLocks noChangeArrowheads="1"/>
          </p:cNvSpPr>
          <p:nvPr/>
        </p:nvSpPr>
        <p:spPr bwMode="auto">
          <a:xfrm>
            <a:off x="2978150" y="5492750"/>
            <a:ext cx="292100" cy="292100"/>
          </a:xfrm>
          <a:prstGeom prst="ellipse">
            <a:avLst/>
          </a:prstGeom>
          <a:solidFill>
            <a:srgbClr val="CC0066"/>
          </a:solidFill>
          <a:ln w="12700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7309" name="Line 29"/>
          <p:cNvSpPr>
            <a:spLocks noChangeShapeType="1"/>
          </p:cNvSpPr>
          <p:nvPr/>
        </p:nvSpPr>
        <p:spPr bwMode="auto">
          <a:xfrm>
            <a:off x="3048000" y="5638800"/>
            <a:ext cx="152400" cy="0"/>
          </a:xfrm>
          <a:prstGeom prst="line">
            <a:avLst/>
          </a:prstGeom>
          <a:noFill/>
          <a:ln w="50800">
            <a:solidFill>
              <a:srgbClr val="FFFF00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7310" name="Oval 30"/>
          <p:cNvSpPr>
            <a:spLocks noChangeArrowheads="1"/>
          </p:cNvSpPr>
          <p:nvPr/>
        </p:nvSpPr>
        <p:spPr bwMode="auto">
          <a:xfrm>
            <a:off x="2063750" y="5035550"/>
            <a:ext cx="292100" cy="292100"/>
          </a:xfrm>
          <a:prstGeom prst="ellipse">
            <a:avLst/>
          </a:prstGeom>
          <a:solidFill>
            <a:srgbClr val="CC0066"/>
          </a:solidFill>
          <a:ln w="12700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7311" name="Line 31"/>
          <p:cNvSpPr>
            <a:spLocks noChangeShapeType="1"/>
          </p:cNvSpPr>
          <p:nvPr/>
        </p:nvSpPr>
        <p:spPr bwMode="auto">
          <a:xfrm>
            <a:off x="2133600" y="5181600"/>
            <a:ext cx="152400" cy="0"/>
          </a:xfrm>
          <a:prstGeom prst="line">
            <a:avLst/>
          </a:prstGeom>
          <a:noFill/>
          <a:ln w="50800">
            <a:solidFill>
              <a:srgbClr val="FFFF00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7312" name="Oval 32"/>
          <p:cNvSpPr>
            <a:spLocks noChangeArrowheads="1"/>
          </p:cNvSpPr>
          <p:nvPr/>
        </p:nvSpPr>
        <p:spPr bwMode="auto">
          <a:xfrm>
            <a:off x="2063750" y="4197350"/>
            <a:ext cx="292100" cy="292100"/>
          </a:xfrm>
          <a:prstGeom prst="ellipse">
            <a:avLst/>
          </a:prstGeom>
          <a:solidFill>
            <a:srgbClr val="CC0066"/>
          </a:solidFill>
          <a:ln w="12700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7313" name="Line 33"/>
          <p:cNvSpPr>
            <a:spLocks noChangeShapeType="1"/>
          </p:cNvSpPr>
          <p:nvPr/>
        </p:nvSpPr>
        <p:spPr bwMode="auto">
          <a:xfrm>
            <a:off x="2133600" y="4343400"/>
            <a:ext cx="152400" cy="0"/>
          </a:xfrm>
          <a:prstGeom prst="line">
            <a:avLst/>
          </a:prstGeom>
          <a:noFill/>
          <a:ln w="50800">
            <a:solidFill>
              <a:srgbClr val="FFFF00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7315" name="Rectangle 35"/>
          <p:cNvSpPr>
            <a:spLocks noChangeArrowheads="1"/>
          </p:cNvSpPr>
          <p:nvPr/>
        </p:nvSpPr>
        <p:spPr bwMode="auto">
          <a:xfrm>
            <a:off x="7451725" y="777875"/>
            <a:ext cx="598488" cy="823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>
              <a:buClrTx/>
              <a:buFontTx/>
              <a:buNone/>
            </a:pPr>
            <a:r>
              <a:rPr kumimoji="1" lang="en-US" altLang="zh-CN" sz="4800" b="0" i="1">
                <a:latin typeface="Bookman Old Style" pitchFamily="18" charset="0"/>
                <a:ea typeface="宋体" panose="02010600030101010101" pitchFamily="2" charset="-122"/>
              </a:rPr>
              <a:t>E</a:t>
            </a:r>
            <a:endParaRPr kumimoji="1" lang="en-US" altLang="zh-CN" sz="4800" b="0" i="1">
              <a:latin typeface="Bookman Old Style" pitchFamily="18" charset="0"/>
              <a:ea typeface="宋体" panose="02010600030101010101" pitchFamily="2" charset="-122"/>
            </a:endParaRPr>
          </a:p>
        </p:txBody>
      </p:sp>
      <p:sp>
        <p:nvSpPr>
          <p:cNvPr id="97316" name="Rectangle 36"/>
          <p:cNvSpPr>
            <a:spLocks noChangeArrowheads="1"/>
          </p:cNvSpPr>
          <p:nvPr/>
        </p:nvSpPr>
        <p:spPr bwMode="auto">
          <a:xfrm>
            <a:off x="7832725" y="1279525"/>
            <a:ext cx="4889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>
              <a:buClrTx/>
              <a:buFontTx/>
              <a:buNone/>
            </a:pPr>
            <a:r>
              <a:rPr kumimoji="1" lang="zh-CN" altLang="en-US">
                <a:latin typeface="Bookman Old Style" pitchFamily="18" charset="0"/>
                <a:ea typeface="宋体" panose="02010600030101010101" pitchFamily="2" charset="-122"/>
              </a:rPr>
              <a:t>外</a:t>
            </a:r>
            <a:endParaRPr kumimoji="1" lang="zh-CN" altLang="en-US">
              <a:latin typeface="Bookman Old Style" pitchFamily="18" charset="0"/>
              <a:ea typeface="宋体" panose="02010600030101010101" pitchFamily="2" charset="-122"/>
            </a:endParaRPr>
          </a:p>
        </p:txBody>
      </p:sp>
      <p:sp>
        <p:nvSpPr>
          <p:cNvPr id="97317" name="Line 37"/>
          <p:cNvSpPr>
            <a:spLocks noChangeShapeType="1"/>
          </p:cNvSpPr>
          <p:nvPr/>
        </p:nvSpPr>
        <p:spPr bwMode="auto">
          <a:xfrm>
            <a:off x="7543800" y="838200"/>
            <a:ext cx="609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7318" name="Oval 38"/>
          <p:cNvSpPr>
            <a:spLocks noChangeArrowheads="1"/>
          </p:cNvSpPr>
          <p:nvPr/>
        </p:nvSpPr>
        <p:spPr bwMode="auto">
          <a:xfrm>
            <a:off x="6635750" y="1606550"/>
            <a:ext cx="292100" cy="2921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7319" name="Rectangle 39"/>
          <p:cNvSpPr>
            <a:spLocks noChangeArrowheads="1"/>
          </p:cNvSpPr>
          <p:nvPr/>
        </p:nvSpPr>
        <p:spPr bwMode="auto">
          <a:xfrm>
            <a:off x="6615113" y="1538288"/>
            <a:ext cx="39687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>
              <a:buClrTx/>
              <a:buFontTx/>
              <a:buNone/>
            </a:pPr>
            <a:r>
              <a:rPr kumimoji="1" lang="en-US" altLang="zh-CN" sz="2800">
                <a:solidFill>
                  <a:srgbClr val="FFFF00"/>
                </a:solidFill>
                <a:latin typeface="Bookman Old Style" pitchFamily="18" charset="0"/>
                <a:ea typeface="宋体" panose="02010600030101010101" pitchFamily="2" charset="-122"/>
              </a:rPr>
              <a:t>+</a:t>
            </a:r>
            <a:endParaRPr kumimoji="1" lang="en-US" altLang="zh-CN" sz="2800">
              <a:solidFill>
                <a:srgbClr val="FFFF00"/>
              </a:solidFill>
              <a:latin typeface="Bookman Old Style" pitchFamily="18" charset="0"/>
              <a:ea typeface="宋体" panose="02010600030101010101" pitchFamily="2" charset="-122"/>
            </a:endParaRPr>
          </a:p>
        </p:txBody>
      </p:sp>
      <p:sp>
        <p:nvSpPr>
          <p:cNvPr id="97320" name="Oval 40"/>
          <p:cNvSpPr>
            <a:spLocks noChangeArrowheads="1"/>
          </p:cNvSpPr>
          <p:nvPr/>
        </p:nvSpPr>
        <p:spPr bwMode="auto">
          <a:xfrm>
            <a:off x="6635750" y="1987550"/>
            <a:ext cx="292100" cy="2921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7321" name="Rectangle 41"/>
          <p:cNvSpPr>
            <a:spLocks noChangeArrowheads="1"/>
          </p:cNvSpPr>
          <p:nvPr/>
        </p:nvSpPr>
        <p:spPr bwMode="auto">
          <a:xfrm>
            <a:off x="6615113" y="1919288"/>
            <a:ext cx="39687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>
              <a:buClrTx/>
              <a:buFontTx/>
              <a:buNone/>
            </a:pPr>
            <a:r>
              <a:rPr kumimoji="1" lang="en-US" altLang="zh-CN" sz="2800">
                <a:solidFill>
                  <a:srgbClr val="FFFF00"/>
                </a:solidFill>
                <a:latin typeface="Bookman Old Style" pitchFamily="18" charset="0"/>
                <a:ea typeface="宋体" panose="02010600030101010101" pitchFamily="2" charset="-122"/>
              </a:rPr>
              <a:t>+</a:t>
            </a:r>
            <a:endParaRPr kumimoji="1" lang="en-US" altLang="zh-CN" sz="2800">
              <a:solidFill>
                <a:srgbClr val="FFFF00"/>
              </a:solidFill>
              <a:latin typeface="Bookman Old Style" pitchFamily="18" charset="0"/>
              <a:ea typeface="宋体" panose="02010600030101010101" pitchFamily="2" charset="-122"/>
            </a:endParaRPr>
          </a:p>
        </p:txBody>
      </p:sp>
      <p:sp>
        <p:nvSpPr>
          <p:cNvPr id="97322" name="Oval 42"/>
          <p:cNvSpPr>
            <a:spLocks noChangeArrowheads="1"/>
          </p:cNvSpPr>
          <p:nvPr/>
        </p:nvSpPr>
        <p:spPr bwMode="auto">
          <a:xfrm>
            <a:off x="6635750" y="2368550"/>
            <a:ext cx="292100" cy="2921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7323" name="Rectangle 43"/>
          <p:cNvSpPr>
            <a:spLocks noChangeArrowheads="1"/>
          </p:cNvSpPr>
          <p:nvPr/>
        </p:nvSpPr>
        <p:spPr bwMode="auto">
          <a:xfrm>
            <a:off x="6615113" y="2300288"/>
            <a:ext cx="39687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>
              <a:buClrTx/>
              <a:buFontTx/>
              <a:buNone/>
            </a:pPr>
            <a:r>
              <a:rPr kumimoji="1" lang="en-US" altLang="zh-CN" sz="2800">
                <a:solidFill>
                  <a:srgbClr val="FFFF00"/>
                </a:solidFill>
                <a:latin typeface="Bookman Old Style" pitchFamily="18" charset="0"/>
                <a:ea typeface="宋体" panose="02010600030101010101" pitchFamily="2" charset="-122"/>
              </a:rPr>
              <a:t>+</a:t>
            </a:r>
            <a:endParaRPr kumimoji="1" lang="en-US" altLang="zh-CN" sz="2800">
              <a:solidFill>
                <a:srgbClr val="FFFF00"/>
              </a:solidFill>
              <a:latin typeface="Bookman Old Style" pitchFamily="18" charset="0"/>
              <a:ea typeface="宋体" panose="02010600030101010101" pitchFamily="2" charset="-122"/>
            </a:endParaRPr>
          </a:p>
        </p:txBody>
      </p:sp>
      <p:sp>
        <p:nvSpPr>
          <p:cNvPr id="97324" name="Oval 44"/>
          <p:cNvSpPr>
            <a:spLocks noChangeArrowheads="1"/>
          </p:cNvSpPr>
          <p:nvPr/>
        </p:nvSpPr>
        <p:spPr bwMode="auto">
          <a:xfrm>
            <a:off x="6635750" y="2825750"/>
            <a:ext cx="292100" cy="2921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7325" name="Rectangle 45"/>
          <p:cNvSpPr>
            <a:spLocks noChangeArrowheads="1"/>
          </p:cNvSpPr>
          <p:nvPr/>
        </p:nvSpPr>
        <p:spPr bwMode="auto">
          <a:xfrm>
            <a:off x="6615113" y="2757488"/>
            <a:ext cx="39687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>
              <a:buClrTx/>
              <a:buFontTx/>
              <a:buNone/>
            </a:pPr>
            <a:r>
              <a:rPr kumimoji="1" lang="en-US" altLang="zh-CN" sz="2800">
                <a:solidFill>
                  <a:srgbClr val="FFFF00"/>
                </a:solidFill>
                <a:latin typeface="Bookman Old Style" pitchFamily="18" charset="0"/>
                <a:ea typeface="宋体" panose="02010600030101010101" pitchFamily="2" charset="-122"/>
              </a:rPr>
              <a:t>+</a:t>
            </a:r>
            <a:endParaRPr kumimoji="1" lang="en-US" altLang="zh-CN" sz="2800">
              <a:solidFill>
                <a:srgbClr val="FFFF00"/>
              </a:solidFill>
              <a:latin typeface="Bookman Old Style" pitchFamily="18" charset="0"/>
              <a:ea typeface="宋体" panose="02010600030101010101" pitchFamily="2" charset="-122"/>
            </a:endParaRPr>
          </a:p>
        </p:txBody>
      </p:sp>
      <p:sp>
        <p:nvSpPr>
          <p:cNvPr id="97326" name="Oval 46"/>
          <p:cNvSpPr>
            <a:spLocks noChangeArrowheads="1"/>
          </p:cNvSpPr>
          <p:nvPr/>
        </p:nvSpPr>
        <p:spPr bwMode="auto">
          <a:xfrm>
            <a:off x="6635750" y="3282950"/>
            <a:ext cx="292100" cy="2921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7327" name="Rectangle 47"/>
          <p:cNvSpPr>
            <a:spLocks noChangeArrowheads="1"/>
          </p:cNvSpPr>
          <p:nvPr/>
        </p:nvSpPr>
        <p:spPr bwMode="auto">
          <a:xfrm>
            <a:off x="6615113" y="3214688"/>
            <a:ext cx="39687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>
              <a:buClrTx/>
              <a:buFontTx/>
              <a:buNone/>
            </a:pPr>
            <a:r>
              <a:rPr kumimoji="1" lang="en-US" altLang="zh-CN" sz="2800">
                <a:solidFill>
                  <a:srgbClr val="FFFF00"/>
                </a:solidFill>
                <a:latin typeface="Bookman Old Style" pitchFamily="18" charset="0"/>
                <a:ea typeface="宋体" panose="02010600030101010101" pitchFamily="2" charset="-122"/>
              </a:rPr>
              <a:t>+</a:t>
            </a:r>
            <a:endParaRPr kumimoji="1" lang="en-US" altLang="zh-CN" sz="2800">
              <a:solidFill>
                <a:srgbClr val="FFFF00"/>
              </a:solidFill>
              <a:latin typeface="Bookman Old Style" pitchFamily="18" charset="0"/>
              <a:ea typeface="宋体" panose="02010600030101010101" pitchFamily="2" charset="-122"/>
            </a:endParaRPr>
          </a:p>
        </p:txBody>
      </p:sp>
      <p:sp>
        <p:nvSpPr>
          <p:cNvPr id="97328" name="Oval 48"/>
          <p:cNvSpPr>
            <a:spLocks noChangeArrowheads="1"/>
          </p:cNvSpPr>
          <p:nvPr/>
        </p:nvSpPr>
        <p:spPr bwMode="auto">
          <a:xfrm>
            <a:off x="6635750" y="4273550"/>
            <a:ext cx="292100" cy="2921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7329" name="Rectangle 49"/>
          <p:cNvSpPr>
            <a:spLocks noChangeArrowheads="1"/>
          </p:cNvSpPr>
          <p:nvPr/>
        </p:nvSpPr>
        <p:spPr bwMode="auto">
          <a:xfrm>
            <a:off x="6615113" y="4205288"/>
            <a:ext cx="39687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>
              <a:buClrTx/>
              <a:buFontTx/>
              <a:buNone/>
            </a:pPr>
            <a:r>
              <a:rPr kumimoji="1" lang="en-US" altLang="zh-CN" sz="2800">
                <a:solidFill>
                  <a:srgbClr val="FFFF00"/>
                </a:solidFill>
                <a:latin typeface="Bookman Old Style" pitchFamily="18" charset="0"/>
                <a:ea typeface="宋体" panose="02010600030101010101" pitchFamily="2" charset="-122"/>
              </a:rPr>
              <a:t>+</a:t>
            </a:r>
            <a:endParaRPr kumimoji="1" lang="en-US" altLang="zh-CN" sz="2800">
              <a:solidFill>
                <a:srgbClr val="FFFF00"/>
              </a:solidFill>
              <a:latin typeface="Bookman Old Style" pitchFamily="18" charset="0"/>
              <a:ea typeface="宋体" panose="02010600030101010101" pitchFamily="2" charset="-122"/>
            </a:endParaRPr>
          </a:p>
        </p:txBody>
      </p:sp>
      <p:sp>
        <p:nvSpPr>
          <p:cNvPr id="97330" name="Oval 50"/>
          <p:cNvSpPr>
            <a:spLocks noChangeArrowheads="1"/>
          </p:cNvSpPr>
          <p:nvPr/>
        </p:nvSpPr>
        <p:spPr bwMode="auto">
          <a:xfrm>
            <a:off x="6635750" y="4654550"/>
            <a:ext cx="292100" cy="2921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7331" name="Rectangle 51"/>
          <p:cNvSpPr>
            <a:spLocks noChangeArrowheads="1"/>
          </p:cNvSpPr>
          <p:nvPr/>
        </p:nvSpPr>
        <p:spPr bwMode="auto">
          <a:xfrm>
            <a:off x="6615113" y="4586288"/>
            <a:ext cx="39687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>
              <a:buClrTx/>
              <a:buFontTx/>
              <a:buNone/>
            </a:pPr>
            <a:r>
              <a:rPr kumimoji="1" lang="en-US" altLang="zh-CN" sz="2800">
                <a:solidFill>
                  <a:srgbClr val="FFFF00"/>
                </a:solidFill>
                <a:latin typeface="Bookman Old Style" pitchFamily="18" charset="0"/>
                <a:ea typeface="宋体" panose="02010600030101010101" pitchFamily="2" charset="-122"/>
              </a:rPr>
              <a:t>+</a:t>
            </a:r>
            <a:endParaRPr kumimoji="1" lang="en-US" altLang="zh-CN" sz="2800">
              <a:solidFill>
                <a:srgbClr val="FFFF00"/>
              </a:solidFill>
              <a:latin typeface="Bookman Old Style" pitchFamily="18" charset="0"/>
              <a:ea typeface="宋体" panose="02010600030101010101" pitchFamily="2" charset="-122"/>
            </a:endParaRPr>
          </a:p>
        </p:txBody>
      </p:sp>
      <p:sp>
        <p:nvSpPr>
          <p:cNvPr id="97332" name="Oval 52"/>
          <p:cNvSpPr>
            <a:spLocks noChangeArrowheads="1"/>
          </p:cNvSpPr>
          <p:nvPr/>
        </p:nvSpPr>
        <p:spPr bwMode="auto">
          <a:xfrm>
            <a:off x="6635750" y="5111750"/>
            <a:ext cx="292100" cy="2921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7333" name="Rectangle 53"/>
          <p:cNvSpPr>
            <a:spLocks noChangeArrowheads="1"/>
          </p:cNvSpPr>
          <p:nvPr/>
        </p:nvSpPr>
        <p:spPr bwMode="auto">
          <a:xfrm>
            <a:off x="6615113" y="5043488"/>
            <a:ext cx="39687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>
              <a:buClrTx/>
              <a:buFontTx/>
              <a:buNone/>
            </a:pPr>
            <a:r>
              <a:rPr kumimoji="1" lang="en-US" altLang="zh-CN" sz="2800">
                <a:solidFill>
                  <a:srgbClr val="FFFF00"/>
                </a:solidFill>
                <a:latin typeface="Bookman Old Style" pitchFamily="18" charset="0"/>
                <a:ea typeface="宋体" panose="02010600030101010101" pitchFamily="2" charset="-122"/>
              </a:rPr>
              <a:t>+</a:t>
            </a:r>
            <a:endParaRPr kumimoji="1" lang="en-US" altLang="zh-CN" sz="2800">
              <a:solidFill>
                <a:srgbClr val="FFFF00"/>
              </a:solidFill>
              <a:latin typeface="Bookman Old Style" pitchFamily="18" charset="0"/>
              <a:ea typeface="宋体" panose="02010600030101010101" pitchFamily="2" charset="-122"/>
            </a:endParaRPr>
          </a:p>
        </p:txBody>
      </p:sp>
      <p:sp>
        <p:nvSpPr>
          <p:cNvPr id="97334" name="Line 54"/>
          <p:cNvSpPr>
            <a:spLocks noChangeShapeType="1"/>
          </p:cNvSpPr>
          <p:nvPr/>
        </p:nvSpPr>
        <p:spPr bwMode="auto">
          <a:xfrm>
            <a:off x="533400" y="1600200"/>
            <a:ext cx="15240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7335" name="Line 55"/>
          <p:cNvSpPr>
            <a:spLocks noChangeShapeType="1"/>
          </p:cNvSpPr>
          <p:nvPr/>
        </p:nvSpPr>
        <p:spPr bwMode="auto">
          <a:xfrm>
            <a:off x="533400" y="2057400"/>
            <a:ext cx="15240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7336" name="Line 56"/>
          <p:cNvSpPr>
            <a:spLocks noChangeShapeType="1"/>
          </p:cNvSpPr>
          <p:nvPr/>
        </p:nvSpPr>
        <p:spPr bwMode="auto">
          <a:xfrm>
            <a:off x="533400" y="2514600"/>
            <a:ext cx="15240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7337" name="Line 57"/>
          <p:cNvSpPr>
            <a:spLocks noChangeShapeType="1"/>
          </p:cNvSpPr>
          <p:nvPr/>
        </p:nvSpPr>
        <p:spPr bwMode="auto">
          <a:xfrm>
            <a:off x="533400" y="2971800"/>
            <a:ext cx="15240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7338" name="Line 58"/>
          <p:cNvSpPr>
            <a:spLocks noChangeShapeType="1"/>
          </p:cNvSpPr>
          <p:nvPr/>
        </p:nvSpPr>
        <p:spPr bwMode="auto">
          <a:xfrm>
            <a:off x="533400" y="3429000"/>
            <a:ext cx="15240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7339" name="Line 59"/>
          <p:cNvSpPr>
            <a:spLocks noChangeShapeType="1"/>
          </p:cNvSpPr>
          <p:nvPr/>
        </p:nvSpPr>
        <p:spPr bwMode="auto">
          <a:xfrm>
            <a:off x="533400" y="4343400"/>
            <a:ext cx="15240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7340" name="Line 60"/>
          <p:cNvSpPr>
            <a:spLocks noChangeShapeType="1"/>
          </p:cNvSpPr>
          <p:nvPr/>
        </p:nvSpPr>
        <p:spPr bwMode="auto">
          <a:xfrm>
            <a:off x="609600" y="4800600"/>
            <a:ext cx="15240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7341" name="Line 61"/>
          <p:cNvSpPr>
            <a:spLocks noChangeShapeType="1"/>
          </p:cNvSpPr>
          <p:nvPr/>
        </p:nvSpPr>
        <p:spPr bwMode="auto">
          <a:xfrm>
            <a:off x="533400" y="5257800"/>
            <a:ext cx="15240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2" name="Rectangle 34"/>
          <p:cNvSpPr>
            <a:spLocks noChangeArrowheads="1"/>
          </p:cNvSpPr>
          <p:nvPr/>
        </p:nvSpPr>
        <p:spPr bwMode="auto">
          <a:xfrm>
            <a:off x="3265295" y="6085466"/>
            <a:ext cx="2648161" cy="5854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>
              <a:buClrTx/>
              <a:buFontTx/>
              <a:buNone/>
            </a:pPr>
            <a:r>
              <a:rPr kumimoji="1" lang="zh-CN" altLang="en-US" sz="3200" b="1" dirty="0">
                <a:latin typeface="Bookman Old Style" pitchFamily="18" charset="0"/>
                <a:ea typeface="宋体" panose="02010600030101010101" pitchFamily="2" charset="-122"/>
              </a:rPr>
              <a:t>加上外电场后</a:t>
            </a:r>
            <a:endParaRPr kumimoji="1" lang="zh-CN" altLang="en-US" sz="3200" b="1" dirty="0">
              <a:latin typeface="Bookman Old Style" pitchFamily="18" charset="0"/>
              <a:ea typeface="宋体" panose="02010600030101010101" pitchFamily="2" charset="-122"/>
            </a:endParaRPr>
          </a:p>
        </p:txBody>
      </p:sp>
      <p:sp>
        <p:nvSpPr>
          <p:cNvPr id="63" name="Rectangle 2"/>
          <p:cNvSpPr>
            <a:spLocks noChangeArrowheads="1"/>
          </p:cNvSpPr>
          <p:nvPr/>
        </p:nvSpPr>
        <p:spPr bwMode="auto">
          <a:xfrm>
            <a:off x="2612223" y="252782"/>
            <a:ext cx="3902075" cy="5854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92075" tIns="46038" rIns="92075" bIns="46038">
            <a:spAutoFit/>
          </a:bodyPr>
          <a:lstStyle/>
          <a:p>
            <a:pPr>
              <a:buClrTx/>
              <a:buFontTx/>
              <a:buNone/>
            </a:pPr>
            <a:r>
              <a:rPr kumimoji="1" lang="zh-CN" altLang="en-US" sz="3200" b="1" dirty="0">
                <a:solidFill>
                  <a:srgbClr val="FF0000"/>
                </a:solidFill>
                <a:latin typeface="Bookman Old Style" pitchFamily="18" charset="0"/>
                <a:ea typeface="宋体" panose="02010600030101010101" pitchFamily="2" charset="-122"/>
              </a:rPr>
              <a:t>导体的静电感应过程</a:t>
            </a:r>
            <a:endParaRPr kumimoji="1" lang="zh-CN" altLang="en-US" sz="3200" b="1" dirty="0">
              <a:solidFill>
                <a:srgbClr val="FF0000"/>
              </a:solidFill>
              <a:latin typeface="Bookman Old Style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med" advClick="0" advTm="1000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7" name="Rectangle 3"/>
          <p:cNvSpPr>
            <a:spLocks noChangeArrowheads="1"/>
          </p:cNvSpPr>
          <p:nvPr/>
        </p:nvSpPr>
        <p:spPr bwMode="auto">
          <a:xfrm>
            <a:off x="2057400" y="1447800"/>
            <a:ext cx="4876800" cy="4495800"/>
          </a:xfrm>
          <a:prstGeom prst="rect">
            <a:avLst/>
          </a:prstGeom>
          <a:gradFill rotWithShape="0">
            <a:gsLst>
              <a:gs pos="0">
                <a:srgbClr val="FF9900"/>
              </a:gs>
              <a:gs pos="100000">
                <a:srgbClr val="FF9900">
                  <a:gamma/>
                  <a:shade val="69804"/>
                  <a:invGamma/>
                </a:srgbClr>
              </a:gs>
            </a:gsLst>
            <a:path path="rect">
              <a:fillToRect r="100000" b="10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8308" name="Line 4"/>
          <p:cNvSpPr>
            <a:spLocks noChangeShapeType="1"/>
          </p:cNvSpPr>
          <p:nvPr/>
        </p:nvSpPr>
        <p:spPr bwMode="auto">
          <a:xfrm>
            <a:off x="6934200" y="2057400"/>
            <a:ext cx="1676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8309" name="Line 5"/>
          <p:cNvSpPr>
            <a:spLocks noChangeShapeType="1"/>
          </p:cNvSpPr>
          <p:nvPr/>
        </p:nvSpPr>
        <p:spPr bwMode="auto">
          <a:xfrm>
            <a:off x="6934200" y="1600200"/>
            <a:ext cx="1676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8310" name="Line 6"/>
          <p:cNvSpPr>
            <a:spLocks noChangeShapeType="1"/>
          </p:cNvSpPr>
          <p:nvPr/>
        </p:nvSpPr>
        <p:spPr bwMode="auto">
          <a:xfrm>
            <a:off x="6934200" y="2514600"/>
            <a:ext cx="1676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8311" name="Line 7"/>
          <p:cNvSpPr>
            <a:spLocks noChangeShapeType="1"/>
          </p:cNvSpPr>
          <p:nvPr/>
        </p:nvSpPr>
        <p:spPr bwMode="auto">
          <a:xfrm>
            <a:off x="6934200" y="2971800"/>
            <a:ext cx="1677988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8312" name="Line 8"/>
          <p:cNvSpPr>
            <a:spLocks noChangeShapeType="1"/>
          </p:cNvSpPr>
          <p:nvPr/>
        </p:nvSpPr>
        <p:spPr bwMode="auto">
          <a:xfrm>
            <a:off x="6934200" y="3429000"/>
            <a:ext cx="1677988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8313" name="Line 9"/>
          <p:cNvSpPr>
            <a:spLocks noChangeShapeType="1"/>
          </p:cNvSpPr>
          <p:nvPr/>
        </p:nvSpPr>
        <p:spPr bwMode="auto">
          <a:xfrm>
            <a:off x="6934200" y="3886200"/>
            <a:ext cx="1677988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8314" name="Line 10"/>
          <p:cNvSpPr>
            <a:spLocks noChangeShapeType="1"/>
          </p:cNvSpPr>
          <p:nvPr/>
        </p:nvSpPr>
        <p:spPr bwMode="auto">
          <a:xfrm>
            <a:off x="6934200" y="4343400"/>
            <a:ext cx="1677988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8315" name="Line 11"/>
          <p:cNvSpPr>
            <a:spLocks noChangeShapeType="1"/>
          </p:cNvSpPr>
          <p:nvPr/>
        </p:nvSpPr>
        <p:spPr bwMode="auto">
          <a:xfrm>
            <a:off x="6934200" y="4800600"/>
            <a:ext cx="1677988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8316" name="Line 12"/>
          <p:cNvSpPr>
            <a:spLocks noChangeShapeType="1"/>
          </p:cNvSpPr>
          <p:nvPr/>
        </p:nvSpPr>
        <p:spPr bwMode="auto">
          <a:xfrm>
            <a:off x="7010400" y="5257800"/>
            <a:ext cx="1601788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8317" name="Oval 13"/>
          <p:cNvSpPr>
            <a:spLocks noChangeArrowheads="1"/>
          </p:cNvSpPr>
          <p:nvPr/>
        </p:nvSpPr>
        <p:spPr bwMode="auto">
          <a:xfrm>
            <a:off x="2063750" y="1987550"/>
            <a:ext cx="292100" cy="292100"/>
          </a:xfrm>
          <a:prstGeom prst="ellipse">
            <a:avLst/>
          </a:prstGeom>
          <a:solidFill>
            <a:srgbClr val="CC0066"/>
          </a:solidFill>
          <a:ln w="12700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8318" name="Line 14"/>
          <p:cNvSpPr>
            <a:spLocks noChangeShapeType="1"/>
          </p:cNvSpPr>
          <p:nvPr/>
        </p:nvSpPr>
        <p:spPr bwMode="auto">
          <a:xfrm>
            <a:off x="2133600" y="2133600"/>
            <a:ext cx="152400" cy="0"/>
          </a:xfrm>
          <a:prstGeom prst="line">
            <a:avLst/>
          </a:prstGeom>
          <a:noFill/>
          <a:ln w="50800">
            <a:solidFill>
              <a:srgbClr val="FFFF00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8319" name="Oval 15"/>
          <p:cNvSpPr>
            <a:spLocks noChangeArrowheads="1"/>
          </p:cNvSpPr>
          <p:nvPr/>
        </p:nvSpPr>
        <p:spPr bwMode="auto">
          <a:xfrm>
            <a:off x="6635750" y="3740150"/>
            <a:ext cx="292100" cy="2921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8320" name="Rectangle 16"/>
          <p:cNvSpPr>
            <a:spLocks noChangeArrowheads="1"/>
          </p:cNvSpPr>
          <p:nvPr/>
        </p:nvSpPr>
        <p:spPr bwMode="auto">
          <a:xfrm>
            <a:off x="6615113" y="3671888"/>
            <a:ext cx="39687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>
              <a:buClrTx/>
              <a:buFontTx/>
              <a:buNone/>
            </a:pPr>
            <a:r>
              <a:rPr kumimoji="1" lang="en-US" altLang="zh-CN" sz="2800">
                <a:solidFill>
                  <a:srgbClr val="FFFF00"/>
                </a:solidFill>
                <a:latin typeface="Bookman Old Style" pitchFamily="18" charset="0"/>
                <a:ea typeface="宋体" panose="02010600030101010101" pitchFamily="2" charset="-122"/>
              </a:rPr>
              <a:t>+</a:t>
            </a:r>
            <a:endParaRPr kumimoji="1" lang="en-US" altLang="zh-CN" sz="2800">
              <a:solidFill>
                <a:srgbClr val="FFFF00"/>
              </a:solidFill>
              <a:latin typeface="Bookman Old Style" pitchFamily="18" charset="0"/>
              <a:ea typeface="宋体" panose="02010600030101010101" pitchFamily="2" charset="-122"/>
            </a:endParaRPr>
          </a:p>
        </p:txBody>
      </p:sp>
      <p:sp>
        <p:nvSpPr>
          <p:cNvPr id="98321" name="Oval 17"/>
          <p:cNvSpPr>
            <a:spLocks noChangeArrowheads="1"/>
          </p:cNvSpPr>
          <p:nvPr/>
        </p:nvSpPr>
        <p:spPr bwMode="auto">
          <a:xfrm>
            <a:off x="2063750" y="3816350"/>
            <a:ext cx="292100" cy="292100"/>
          </a:xfrm>
          <a:prstGeom prst="ellipse">
            <a:avLst/>
          </a:prstGeom>
          <a:solidFill>
            <a:srgbClr val="CC0066"/>
          </a:solidFill>
          <a:ln w="12700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8322" name="Line 18"/>
          <p:cNvSpPr>
            <a:spLocks noChangeShapeType="1"/>
          </p:cNvSpPr>
          <p:nvPr/>
        </p:nvSpPr>
        <p:spPr bwMode="auto">
          <a:xfrm>
            <a:off x="2133600" y="3962400"/>
            <a:ext cx="152400" cy="0"/>
          </a:xfrm>
          <a:prstGeom prst="line">
            <a:avLst/>
          </a:prstGeom>
          <a:noFill/>
          <a:ln w="50800">
            <a:solidFill>
              <a:srgbClr val="FFFF00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8323" name="Oval 19"/>
          <p:cNvSpPr>
            <a:spLocks noChangeArrowheads="1"/>
          </p:cNvSpPr>
          <p:nvPr/>
        </p:nvSpPr>
        <p:spPr bwMode="auto">
          <a:xfrm>
            <a:off x="2063750" y="2901950"/>
            <a:ext cx="292100" cy="292100"/>
          </a:xfrm>
          <a:prstGeom prst="ellipse">
            <a:avLst/>
          </a:prstGeom>
          <a:solidFill>
            <a:srgbClr val="CC0066"/>
          </a:solidFill>
          <a:ln w="12700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8324" name="Line 20"/>
          <p:cNvSpPr>
            <a:spLocks noChangeShapeType="1"/>
          </p:cNvSpPr>
          <p:nvPr/>
        </p:nvSpPr>
        <p:spPr bwMode="auto">
          <a:xfrm>
            <a:off x="2133600" y="3048000"/>
            <a:ext cx="152400" cy="0"/>
          </a:xfrm>
          <a:prstGeom prst="line">
            <a:avLst/>
          </a:prstGeom>
          <a:noFill/>
          <a:ln w="50800">
            <a:solidFill>
              <a:srgbClr val="FFFF00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8325" name="Oval 21"/>
          <p:cNvSpPr>
            <a:spLocks noChangeArrowheads="1"/>
          </p:cNvSpPr>
          <p:nvPr/>
        </p:nvSpPr>
        <p:spPr bwMode="auto">
          <a:xfrm>
            <a:off x="2063750" y="4578350"/>
            <a:ext cx="292100" cy="292100"/>
          </a:xfrm>
          <a:prstGeom prst="ellipse">
            <a:avLst/>
          </a:prstGeom>
          <a:solidFill>
            <a:srgbClr val="CC0066"/>
          </a:solidFill>
          <a:ln w="12700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8326" name="Line 22"/>
          <p:cNvSpPr>
            <a:spLocks noChangeShapeType="1"/>
          </p:cNvSpPr>
          <p:nvPr/>
        </p:nvSpPr>
        <p:spPr bwMode="auto">
          <a:xfrm>
            <a:off x="2133600" y="4724400"/>
            <a:ext cx="152400" cy="0"/>
          </a:xfrm>
          <a:prstGeom prst="line">
            <a:avLst/>
          </a:prstGeom>
          <a:noFill/>
          <a:ln w="50800">
            <a:solidFill>
              <a:srgbClr val="FFFF00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8327" name="Oval 23"/>
          <p:cNvSpPr>
            <a:spLocks noChangeArrowheads="1"/>
          </p:cNvSpPr>
          <p:nvPr/>
        </p:nvSpPr>
        <p:spPr bwMode="auto">
          <a:xfrm>
            <a:off x="2063750" y="3282950"/>
            <a:ext cx="292100" cy="292100"/>
          </a:xfrm>
          <a:prstGeom prst="ellipse">
            <a:avLst/>
          </a:prstGeom>
          <a:solidFill>
            <a:srgbClr val="CC0066"/>
          </a:solidFill>
          <a:ln w="12700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8328" name="Line 24"/>
          <p:cNvSpPr>
            <a:spLocks noChangeShapeType="1"/>
          </p:cNvSpPr>
          <p:nvPr/>
        </p:nvSpPr>
        <p:spPr bwMode="auto">
          <a:xfrm>
            <a:off x="2133600" y="3429000"/>
            <a:ext cx="152400" cy="0"/>
          </a:xfrm>
          <a:prstGeom prst="line">
            <a:avLst/>
          </a:prstGeom>
          <a:noFill/>
          <a:ln w="50800">
            <a:solidFill>
              <a:srgbClr val="FFFF00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8329" name="Oval 25"/>
          <p:cNvSpPr>
            <a:spLocks noChangeArrowheads="1"/>
          </p:cNvSpPr>
          <p:nvPr/>
        </p:nvSpPr>
        <p:spPr bwMode="auto">
          <a:xfrm>
            <a:off x="2063750" y="2444750"/>
            <a:ext cx="292100" cy="292100"/>
          </a:xfrm>
          <a:prstGeom prst="ellipse">
            <a:avLst/>
          </a:prstGeom>
          <a:solidFill>
            <a:srgbClr val="CC0066"/>
          </a:solidFill>
          <a:ln w="12700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8330" name="Line 26"/>
          <p:cNvSpPr>
            <a:spLocks noChangeShapeType="1"/>
          </p:cNvSpPr>
          <p:nvPr/>
        </p:nvSpPr>
        <p:spPr bwMode="auto">
          <a:xfrm>
            <a:off x="2133600" y="2590800"/>
            <a:ext cx="152400" cy="0"/>
          </a:xfrm>
          <a:prstGeom prst="line">
            <a:avLst/>
          </a:prstGeom>
          <a:noFill/>
          <a:ln w="50800">
            <a:solidFill>
              <a:srgbClr val="FFFF00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8331" name="Oval 27"/>
          <p:cNvSpPr>
            <a:spLocks noChangeArrowheads="1"/>
          </p:cNvSpPr>
          <p:nvPr/>
        </p:nvSpPr>
        <p:spPr bwMode="auto">
          <a:xfrm>
            <a:off x="2063750" y="1606550"/>
            <a:ext cx="292100" cy="292100"/>
          </a:xfrm>
          <a:prstGeom prst="ellipse">
            <a:avLst/>
          </a:prstGeom>
          <a:solidFill>
            <a:srgbClr val="CC0066"/>
          </a:solidFill>
          <a:ln w="12700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8332" name="Line 28"/>
          <p:cNvSpPr>
            <a:spLocks noChangeShapeType="1"/>
          </p:cNvSpPr>
          <p:nvPr/>
        </p:nvSpPr>
        <p:spPr bwMode="auto">
          <a:xfrm>
            <a:off x="2133600" y="1752600"/>
            <a:ext cx="152400" cy="0"/>
          </a:xfrm>
          <a:prstGeom prst="line">
            <a:avLst/>
          </a:prstGeom>
          <a:noFill/>
          <a:ln w="50800">
            <a:solidFill>
              <a:srgbClr val="FFFF00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8333" name="Oval 29"/>
          <p:cNvSpPr>
            <a:spLocks noChangeArrowheads="1"/>
          </p:cNvSpPr>
          <p:nvPr/>
        </p:nvSpPr>
        <p:spPr bwMode="auto">
          <a:xfrm>
            <a:off x="2063750" y="5492750"/>
            <a:ext cx="292100" cy="292100"/>
          </a:xfrm>
          <a:prstGeom prst="ellipse">
            <a:avLst/>
          </a:prstGeom>
          <a:solidFill>
            <a:srgbClr val="CC0066"/>
          </a:solidFill>
          <a:ln w="12700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8334" name="Line 30"/>
          <p:cNvSpPr>
            <a:spLocks noChangeShapeType="1"/>
          </p:cNvSpPr>
          <p:nvPr/>
        </p:nvSpPr>
        <p:spPr bwMode="auto">
          <a:xfrm>
            <a:off x="2133600" y="5638800"/>
            <a:ext cx="152400" cy="0"/>
          </a:xfrm>
          <a:prstGeom prst="line">
            <a:avLst/>
          </a:prstGeom>
          <a:noFill/>
          <a:ln w="50800">
            <a:solidFill>
              <a:srgbClr val="FFFF00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8335" name="Oval 31"/>
          <p:cNvSpPr>
            <a:spLocks noChangeArrowheads="1"/>
          </p:cNvSpPr>
          <p:nvPr/>
        </p:nvSpPr>
        <p:spPr bwMode="auto">
          <a:xfrm>
            <a:off x="2063750" y="5035550"/>
            <a:ext cx="292100" cy="292100"/>
          </a:xfrm>
          <a:prstGeom prst="ellipse">
            <a:avLst/>
          </a:prstGeom>
          <a:solidFill>
            <a:srgbClr val="CC0066"/>
          </a:solidFill>
          <a:ln w="12700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8336" name="Line 32"/>
          <p:cNvSpPr>
            <a:spLocks noChangeShapeType="1"/>
          </p:cNvSpPr>
          <p:nvPr/>
        </p:nvSpPr>
        <p:spPr bwMode="auto">
          <a:xfrm>
            <a:off x="2133600" y="5181600"/>
            <a:ext cx="152400" cy="0"/>
          </a:xfrm>
          <a:prstGeom prst="line">
            <a:avLst/>
          </a:prstGeom>
          <a:noFill/>
          <a:ln w="50800">
            <a:solidFill>
              <a:srgbClr val="FFFF00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8337" name="Oval 33"/>
          <p:cNvSpPr>
            <a:spLocks noChangeArrowheads="1"/>
          </p:cNvSpPr>
          <p:nvPr/>
        </p:nvSpPr>
        <p:spPr bwMode="auto">
          <a:xfrm>
            <a:off x="2063750" y="4197350"/>
            <a:ext cx="292100" cy="292100"/>
          </a:xfrm>
          <a:prstGeom prst="ellipse">
            <a:avLst/>
          </a:prstGeom>
          <a:solidFill>
            <a:srgbClr val="CC0066"/>
          </a:solidFill>
          <a:ln w="12700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8338" name="Line 34"/>
          <p:cNvSpPr>
            <a:spLocks noChangeShapeType="1"/>
          </p:cNvSpPr>
          <p:nvPr/>
        </p:nvSpPr>
        <p:spPr bwMode="auto">
          <a:xfrm>
            <a:off x="2133600" y="4343400"/>
            <a:ext cx="152400" cy="0"/>
          </a:xfrm>
          <a:prstGeom prst="line">
            <a:avLst/>
          </a:prstGeom>
          <a:noFill/>
          <a:ln w="50800">
            <a:solidFill>
              <a:srgbClr val="FFFF00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8340" name="Rectangle 36"/>
          <p:cNvSpPr>
            <a:spLocks noChangeArrowheads="1"/>
          </p:cNvSpPr>
          <p:nvPr/>
        </p:nvSpPr>
        <p:spPr bwMode="auto">
          <a:xfrm>
            <a:off x="7451725" y="777875"/>
            <a:ext cx="598488" cy="823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>
              <a:buClrTx/>
              <a:buFontTx/>
              <a:buNone/>
            </a:pPr>
            <a:r>
              <a:rPr kumimoji="1" lang="en-US" altLang="zh-CN" sz="4800" b="0" i="1">
                <a:latin typeface="Bookman Old Style" pitchFamily="18" charset="0"/>
                <a:ea typeface="宋体" panose="02010600030101010101" pitchFamily="2" charset="-122"/>
              </a:rPr>
              <a:t>E</a:t>
            </a:r>
            <a:endParaRPr kumimoji="1" lang="en-US" altLang="zh-CN" sz="4800" b="0" i="1">
              <a:latin typeface="Bookman Old Style" pitchFamily="18" charset="0"/>
              <a:ea typeface="宋体" panose="02010600030101010101" pitchFamily="2" charset="-122"/>
            </a:endParaRPr>
          </a:p>
        </p:txBody>
      </p:sp>
      <p:sp>
        <p:nvSpPr>
          <p:cNvPr id="98341" name="Rectangle 37"/>
          <p:cNvSpPr>
            <a:spLocks noChangeArrowheads="1"/>
          </p:cNvSpPr>
          <p:nvPr/>
        </p:nvSpPr>
        <p:spPr bwMode="auto">
          <a:xfrm>
            <a:off x="7832725" y="1279525"/>
            <a:ext cx="4889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>
              <a:buClrTx/>
              <a:buFontTx/>
              <a:buNone/>
            </a:pPr>
            <a:r>
              <a:rPr kumimoji="1" lang="zh-CN" altLang="en-US">
                <a:latin typeface="Bookman Old Style" pitchFamily="18" charset="0"/>
                <a:ea typeface="宋体" panose="02010600030101010101" pitchFamily="2" charset="-122"/>
              </a:rPr>
              <a:t>外</a:t>
            </a:r>
            <a:endParaRPr kumimoji="1" lang="zh-CN" altLang="en-US">
              <a:latin typeface="Bookman Old Style" pitchFamily="18" charset="0"/>
              <a:ea typeface="宋体" panose="02010600030101010101" pitchFamily="2" charset="-122"/>
            </a:endParaRPr>
          </a:p>
        </p:txBody>
      </p:sp>
      <p:sp>
        <p:nvSpPr>
          <p:cNvPr id="98342" name="Line 38"/>
          <p:cNvSpPr>
            <a:spLocks noChangeShapeType="1"/>
          </p:cNvSpPr>
          <p:nvPr/>
        </p:nvSpPr>
        <p:spPr bwMode="auto">
          <a:xfrm>
            <a:off x="7543800" y="838200"/>
            <a:ext cx="609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8343" name="Oval 39"/>
          <p:cNvSpPr>
            <a:spLocks noChangeArrowheads="1"/>
          </p:cNvSpPr>
          <p:nvPr/>
        </p:nvSpPr>
        <p:spPr bwMode="auto">
          <a:xfrm>
            <a:off x="6635750" y="1606550"/>
            <a:ext cx="292100" cy="2921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8344" name="Rectangle 40"/>
          <p:cNvSpPr>
            <a:spLocks noChangeArrowheads="1"/>
          </p:cNvSpPr>
          <p:nvPr/>
        </p:nvSpPr>
        <p:spPr bwMode="auto">
          <a:xfrm>
            <a:off x="6615113" y="1538288"/>
            <a:ext cx="39687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>
              <a:buClrTx/>
              <a:buFontTx/>
              <a:buNone/>
            </a:pPr>
            <a:r>
              <a:rPr kumimoji="1" lang="en-US" altLang="zh-CN" sz="2800">
                <a:solidFill>
                  <a:srgbClr val="FFFF00"/>
                </a:solidFill>
                <a:latin typeface="Bookman Old Style" pitchFamily="18" charset="0"/>
                <a:ea typeface="宋体" panose="02010600030101010101" pitchFamily="2" charset="-122"/>
              </a:rPr>
              <a:t>+</a:t>
            </a:r>
            <a:endParaRPr kumimoji="1" lang="en-US" altLang="zh-CN" sz="2800">
              <a:solidFill>
                <a:srgbClr val="FFFF00"/>
              </a:solidFill>
              <a:latin typeface="Bookman Old Style" pitchFamily="18" charset="0"/>
              <a:ea typeface="宋体" panose="02010600030101010101" pitchFamily="2" charset="-122"/>
            </a:endParaRPr>
          </a:p>
        </p:txBody>
      </p:sp>
      <p:sp>
        <p:nvSpPr>
          <p:cNvPr id="98345" name="Oval 41"/>
          <p:cNvSpPr>
            <a:spLocks noChangeArrowheads="1"/>
          </p:cNvSpPr>
          <p:nvPr/>
        </p:nvSpPr>
        <p:spPr bwMode="auto">
          <a:xfrm>
            <a:off x="6635750" y="1987550"/>
            <a:ext cx="292100" cy="2921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8346" name="Rectangle 42"/>
          <p:cNvSpPr>
            <a:spLocks noChangeArrowheads="1"/>
          </p:cNvSpPr>
          <p:nvPr/>
        </p:nvSpPr>
        <p:spPr bwMode="auto">
          <a:xfrm>
            <a:off x="6615113" y="1919288"/>
            <a:ext cx="39687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>
              <a:buClrTx/>
              <a:buFontTx/>
              <a:buNone/>
            </a:pPr>
            <a:r>
              <a:rPr kumimoji="1" lang="en-US" altLang="zh-CN" sz="2800">
                <a:solidFill>
                  <a:srgbClr val="FFFF00"/>
                </a:solidFill>
                <a:latin typeface="Bookman Old Style" pitchFamily="18" charset="0"/>
                <a:ea typeface="宋体" panose="02010600030101010101" pitchFamily="2" charset="-122"/>
              </a:rPr>
              <a:t>+</a:t>
            </a:r>
            <a:endParaRPr kumimoji="1" lang="en-US" altLang="zh-CN" sz="2800">
              <a:solidFill>
                <a:srgbClr val="FFFF00"/>
              </a:solidFill>
              <a:latin typeface="Bookman Old Style" pitchFamily="18" charset="0"/>
              <a:ea typeface="宋体" panose="02010600030101010101" pitchFamily="2" charset="-122"/>
            </a:endParaRPr>
          </a:p>
        </p:txBody>
      </p:sp>
      <p:sp>
        <p:nvSpPr>
          <p:cNvPr id="98347" name="Oval 43"/>
          <p:cNvSpPr>
            <a:spLocks noChangeArrowheads="1"/>
          </p:cNvSpPr>
          <p:nvPr/>
        </p:nvSpPr>
        <p:spPr bwMode="auto">
          <a:xfrm>
            <a:off x="6635750" y="2368550"/>
            <a:ext cx="292100" cy="2921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8348" name="Rectangle 44"/>
          <p:cNvSpPr>
            <a:spLocks noChangeArrowheads="1"/>
          </p:cNvSpPr>
          <p:nvPr/>
        </p:nvSpPr>
        <p:spPr bwMode="auto">
          <a:xfrm>
            <a:off x="6615113" y="2300288"/>
            <a:ext cx="39687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>
              <a:buClrTx/>
              <a:buFontTx/>
              <a:buNone/>
            </a:pPr>
            <a:r>
              <a:rPr kumimoji="1" lang="en-US" altLang="zh-CN" sz="2800">
                <a:solidFill>
                  <a:srgbClr val="FFFF00"/>
                </a:solidFill>
                <a:latin typeface="Bookman Old Style" pitchFamily="18" charset="0"/>
                <a:ea typeface="宋体" panose="02010600030101010101" pitchFamily="2" charset="-122"/>
              </a:rPr>
              <a:t>+</a:t>
            </a:r>
            <a:endParaRPr kumimoji="1" lang="en-US" altLang="zh-CN" sz="2800">
              <a:solidFill>
                <a:srgbClr val="FFFF00"/>
              </a:solidFill>
              <a:latin typeface="Bookman Old Style" pitchFamily="18" charset="0"/>
              <a:ea typeface="宋体" panose="02010600030101010101" pitchFamily="2" charset="-122"/>
            </a:endParaRPr>
          </a:p>
        </p:txBody>
      </p:sp>
      <p:sp>
        <p:nvSpPr>
          <p:cNvPr id="98349" name="Oval 45"/>
          <p:cNvSpPr>
            <a:spLocks noChangeArrowheads="1"/>
          </p:cNvSpPr>
          <p:nvPr/>
        </p:nvSpPr>
        <p:spPr bwMode="auto">
          <a:xfrm>
            <a:off x="6635750" y="2825750"/>
            <a:ext cx="292100" cy="2921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8350" name="Rectangle 46"/>
          <p:cNvSpPr>
            <a:spLocks noChangeArrowheads="1"/>
          </p:cNvSpPr>
          <p:nvPr/>
        </p:nvSpPr>
        <p:spPr bwMode="auto">
          <a:xfrm>
            <a:off x="6615113" y="2757488"/>
            <a:ext cx="39687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>
              <a:buClrTx/>
              <a:buFontTx/>
              <a:buNone/>
            </a:pPr>
            <a:r>
              <a:rPr kumimoji="1" lang="en-US" altLang="zh-CN" sz="2800">
                <a:solidFill>
                  <a:srgbClr val="FFFF00"/>
                </a:solidFill>
                <a:latin typeface="Bookman Old Style" pitchFamily="18" charset="0"/>
                <a:ea typeface="宋体" panose="02010600030101010101" pitchFamily="2" charset="-122"/>
              </a:rPr>
              <a:t>+</a:t>
            </a:r>
            <a:endParaRPr kumimoji="1" lang="en-US" altLang="zh-CN" sz="2800">
              <a:solidFill>
                <a:srgbClr val="FFFF00"/>
              </a:solidFill>
              <a:latin typeface="Bookman Old Style" pitchFamily="18" charset="0"/>
              <a:ea typeface="宋体" panose="02010600030101010101" pitchFamily="2" charset="-122"/>
            </a:endParaRPr>
          </a:p>
        </p:txBody>
      </p:sp>
      <p:sp>
        <p:nvSpPr>
          <p:cNvPr id="98351" name="Oval 47"/>
          <p:cNvSpPr>
            <a:spLocks noChangeArrowheads="1"/>
          </p:cNvSpPr>
          <p:nvPr/>
        </p:nvSpPr>
        <p:spPr bwMode="auto">
          <a:xfrm>
            <a:off x="6635750" y="3282950"/>
            <a:ext cx="292100" cy="2921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8352" name="Rectangle 48"/>
          <p:cNvSpPr>
            <a:spLocks noChangeArrowheads="1"/>
          </p:cNvSpPr>
          <p:nvPr/>
        </p:nvSpPr>
        <p:spPr bwMode="auto">
          <a:xfrm>
            <a:off x="6615113" y="3214688"/>
            <a:ext cx="39687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>
              <a:buClrTx/>
              <a:buFontTx/>
              <a:buNone/>
            </a:pPr>
            <a:r>
              <a:rPr kumimoji="1" lang="en-US" altLang="zh-CN" sz="2800">
                <a:solidFill>
                  <a:srgbClr val="FFFF00"/>
                </a:solidFill>
                <a:latin typeface="Bookman Old Style" pitchFamily="18" charset="0"/>
                <a:ea typeface="宋体" panose="02010600030101010101" pitchFamily="2" charset="-122"/>
              </a:rPr>
              <a:t>+</a:t>
            </a:r>
            <a:endParaRPr kumimoji="1" lang="en-US" altLang="zh-CN" sz="2800">
              <a:solidFill>
                <a:srgbClr val="FFFF00"/>
              </a:solidFill>
              <a:latin typeface="Bookman Old Style" pitchFamily="18" charset="0"/>
              <a:ea typeface="宋体" panose="02010600030101010101" pitchFamily="2" charset="-122"/>
            </a:endParaRPr>
          </a:p>
        </p:txBody>
      </p:sp>
      <p:sp>
        <p:nvSpPr>
          <p:cNvPr id="98353" name="Oval 49"/>
          <p:cNvSpPr>
            <a:spLocks noChangeArrowheads="1"/>
          </p:cNvSpPr>
          <p:nvPr/>
        </p:nvSpPr>
        <p:spPr bwMode="auto">
          <a:xfrm>
            <a:off x="6635750" y="4273550"/>
            <a:ext cx="292100" cy="2921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8354" name="Rectangle 50"/>
          <p:cNvSpPr>
            <a:spLocks noChangeArrowheads="1"/>
          </p:cNvSpPr>
          <p:nvPr/>
        </p:nvSpPr>
        <p:spPr bwMode="auto">
          <a:xfrm>
            <a:off x="6615113" y="4205288"/>
            <a:ext cx="39687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>
              <a:buClrTx/>
              <a:buFontTx/>
              <a:buNone/>
            </a:pPr>
            <a:r>
              <a:rPr kumimoji="1" lang="en-US" altLang="zh-CN" sz="2800">
                <a:solidFill>
                  <a:srgbClr val="FFFF00"/>
                </a:solidFill>
                <a:latin typeface="Bookman Old Style" pitchFamily="18" charset="0"/>
                <a:ea typeface="宋体" panose="02010600030101010101" pitchFamily="2" charset="-122"/>
              </a:rPr>
              <a:t>+</a:t>
            </a:r>
            <a:endParaRPr kumimoji="1" lang="en-US" altLang="zh-CN" sz="2800">
              <a:solidFill>
                <a:srgbClr val="FFFF00"/>
              </a:solidFill>
              <a:latin typeface="Bookman Old Style" pitchFamily="18" charset="0"/>
              <a:ea typeface="宋体" panose="02010600030101010101" pitchFamily="2" charset="-122"/>
            </a:endParaRPr>
          </a:p>
        </p:txBody>
      </p:sp>
      <p:sp>
        <p:nvSpPr>
          <p:cNvPr id="98355" name="Oval 51"/>
          <p:cNvSpPr>
            <a:spLocks noChangeArrowheads="1"/>
          </p:cNvSpPr>
          <p:nvPr/>
        </p:nvSpPr>
        <p:spPr bwMode="auto">
          <a:xfrm>
            <a:off x="6635750" y="4654550"/>
            <a:ext cx="292100" cy="2921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8356" name="Rectangle 52"/>
          <p:cNvSpPr>
            <a:spLocks noChangeArrowheads="1"/>
          </p:cNvSpPr>
          <p:nvPr/>
        </p:nvSpPr>
        <p:spPr bwMode="auto">
          <a:xfrm>
            <a:off x="6615113" y="4586288"/>
            <a:ext cx="39687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>
              <a:buClrTx/>
              <a:buFontTx/>
              <a:buNone/>
            </a:pPr>
            <a:r>
              <a:rPr kumimoji="1" lang="en-US" altLang="zh-CN" sz="2800">
                <a:solidFill>
                  <a:srgbClr val="FFFF00"/>
                </a:solidFill>
                <a:latin typeface="Bookman Old Style" pitchFamily="18" charset="0"/>
                <a:ea typeface="宋体" panose="02010600030101010101" pitchFamily="2" charset="-122"/>
              </a:rPr>
              <a:t>+</a:t>
            </a:r>
            <a:endParaRPr kumimoji="1" lang="en-US" altLang="zh-CN" sz="2800">
              <a:solidFill>
                <a:srgbClr val="FFFF00"/>
              </a:solidFill>
              <a:latin typeface="Bookman Old Style" pitchFamily="18" charset="0"/>
              <a:ea typeface="宋体" panose="02010600030101010101" pitchFamily="2" charset="-122"/>
            </a:endParaRPr>
          </a:p>
        </p:txBody>
      </p:sp>
      <p:sp>
        <p:nvSpPr>
          <p:cNvPr id="98357" name="Oval 53"/>
          <p:cNvSpPr>
            <a:spLocks noChangeArrowheads="1"/>
          </p:cNvSpPr>
          <p:nvPr/>
        </p:nvSpPr>
        <p:spPr bwMode="auto">
          <a:xfrm>
            <a:off x="6635750" y="5111750"/>
            <a:ext cx="292100" cy="2921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8358" name="Rectangle 54"/>
          <p:cNvSpPr>
            <a:spLocks noChangeArrowheads="1"/>
          </p:cNvSpPr>
          <p:nvPr/>
        </p:nvSpPr>
        <p:spPr bwMode="auto">
          <a:xfrm>
            <a:off x="6615113" y="5043488"/>
            <a:ext cx="39687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>
              <a:buClrTx/>
              <a:buFontTx/>
              <a:buNone/>
            </a:pPr>
            <a:r>
              <a:rPr kumimoji="1" lang="en-US" altLang="zh-CN" sz="2800">
                <a:solidFill>
                  <a:srgbClr val="FFFF00"/>
                </a:solidFill>
                <a:latin typeface="Bookman Old Style" pitchFamily="18" charset="0"/>
                <a:ea typeface="宋体" panose="02010600030101010101" pitchFamily="2" charset="-122"/>
              </a:rPr>
              <a:t>+</a:t>
            </a:r>
            <a:endParaRPr kumimoji="1" lang="en-US" altLang="zh-CN" sz="2800">
              <a:solidFill>
                <a:srgbClr val="FFFF00"/>
              </a:solidFill>
              <a:latin typeface="Bookman Old Style" pitchFamily="18" charset="0"/>
              <a:ea typeface="宋体" panose="02010600030101010101" pitchFamily="2" charset="-122"/>
            </a:endParaRPr>
          </a:p>
        </p:txBody>
      </p:sp>
      <p:sp>
        <p:nvSpPr>
          <p:cNvPr id="98359" name="Oval 55"/>
          <p:cNvSpPr>
            <a:spLocks noChangeArrowheads="1"/>
          </p:cNvSpPr>
          <p:nvPr/>
        </p:nvSpPr>
        <p:spPr bwMode="auto">
          <a:xfrm>
            <a:off x="6635750" y="5568950"/>
            <a:ext cx="292100" cy="2921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8360" name="Rectangle 56"/>
          <p:cNvSpPr>
            <a:spLocks noChangeArrowheads="1"/>
          </p:cNvSpPr>
          <p:nvPr/>
        </p:nvSpPr>
        <p:spPr bwMode="auto">
          <a:xfrm>
            <a:off x="6615113" y="5500688"/>
            <a:ext cx="39687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>
              <a:buClrTx/>
              <a:buFontTx/>
              <a:buNone/>
            </a:pPr>
            <a:r>
              <a:rPr kumimoji="1" lang="en-US" altLang="zh-CN" sz="2800">
                <a:solidFill>
                  <a:srgbClr val="FFFF00"/>
                </a:solidFill>
                <a:latin typeface="Bookman Old Style" pitchFamily="18" charset="0"/>
                <a:ea typeface="宋体" panose="02010600030101010101" pitchFamily="2" charset="-122"/>
              </a:rPr>
              <a:t>+</a:t>
            </a:r>
            <a:endParaRPr kumimoji="1" lang="en-US" altLang="zh-CN" sz="2800">
              <a:solidFill>
                <a:srgbClr val="FFFF00"/>
              </a:solidFill>
              <a:latin typeface="Bookman Old Style" pitchFamily="18" charset="0"/>
              <a:ea typeface="宋体" panose="02010600030101010101" pitchFamily="2" charset="-122"/>
            </a:endParaRPr>
          </a:p>
        </p:txBody>
      </p:sp>
      <p:sp>
        <p:nvSpPr>
          <p:cNvPr id="98361" name="Line 57"/>
          <p:cNvSpPr>
            <a:spLocks noChangeShapeType="1"/>
          </p:cNvSpPr>
          <p:nvPr/>
        </p:nvSpPr>
        <p:spPr bwMode="auto">
          <a:xfrm>
            <a:off x="533400" y="1600200"/>
            <a:ext cx="15240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8362" name="Line 58"/>
          <p:cNvSpPr>
            <a:spLocks noChangeShapeType="1"/>
          </p:cNvSpPr>
          <p:nvPr/>
        </p:nvSpPr>
        <p:spPr bwMode="auto">
          <a:xfrm>
            <a:off x="533400" y="2057400"/>
            <a:ext cx="15240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8363" name="Line 59"/>
          <p:cNvSpPr>
            <a:spLocks noChangeShapeType="1"/>
          </p:cNvSpPr>
          <p:nvPr/>
        </p:nvSpPr>
        <p:spPr bwMode="auto">
          <a:xfrm>
            <a:off x="533400" y="2514600"/>
            <a:ext cx="15240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8364" name="Line 60"/>
          <p:cNvSpPr>
            <a:spLocks noChangeShapeType="1"/>
          </p:cNvSpPr>
          <p:nvPr/>
        </p:nvSpPr>
        <p:spPr bwMode="auto">
          <a:xfrm>
            <a:off x="533400" y="2971800"/>
            <a:ext cx="15240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8365" name="Line 61"/>
          <p:cNvSpPr>
            <a:spLocks noChangeShapeType="1"/>
          </p:cNvSpPr>
          <p:nvPr/>
        </p:nvSpPr>
        <p:spPr bwMode="auto">
          <a:xfrm>
            <a:off x="533400" y="3429000"/>
            <a:ext cx="15240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8366" name="Line 62"/>
          <p:cNvSpPr>
            <a:spLocks noChangeShapeType="1"/>
          </p:cNvSpPr>
          <p:nvPr/>
        </p:nvSpPr>
        <p:spPr bwMode="auto">
          <a:xfrm>
            <a:off x="533400" y="3886200"/>
            <a:ext cx="15240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8367" name="Line 63"/>
          <p:cNvSpPr>
            <a:spLocks noChangeShapeType="1"/>
          </p:cNvSpPr>
          <p:nvPr/>
        </p:nvSpPr>
        <p:spPr bwMode="auto">
          <a:xfrm>
            <a:off x="533400" y="4343400"/>
            <a:ext cx="15240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8368" name="Line 64"/>
          <p:cNvSpPr>
            <a:spLocks noChangeShapeType="1"/>
          </p:cNvSpPr>
          <p:nvPr/>
        </p:nvSpPr>
        <p:spPr bwMode="auto">
          <a:xfrm>
            <a:off x="533400" y="4800600"/>
            <a:ext cx="15240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8369" name="Line 65"/>
          <p:cNvSpPr>
            <a:spLocks noChangeShapeType="1"/>
          </p:cNvSpPr>
          <p:nvPr/>
        </p:nvSpPr>
        <p:spPr bwMode="auto">
          <a:xfrm>
            <a:off x="533400" y="5257800"/>
            <a:ext cx="15240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8370" name="Line 66"/>
          <p:cNvSpPr>
            <a:spLocks noChangeShapeType="1"/>
          </p:cNvSpPr>
          <p:nvPr/>
        </p:nvSpPr>
        <p:spPr bwMode="auto">
          <a:xfrm>
            <a:off x="533400" y="5715000"/>
            <a:ext cx="15240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8371" name="Line 67"/>
          <p:cNvSpPr>
            <a:spLocks noChangeShapeType="1"/>
          </p:cNvSpPr>
          <p:nvPr/>
        </p:nvSpPr>
        <p:spPr bwMode="auto">
          <a:xfrm>
            <a:off x="7010400" y="5715000"/>
            <a:ext cx="1601788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8" name="Rectangle 34"/>
          <p:cNvSpPr>
            <a:spLocks noChangeArrowheads="1"/>
          </p:cNvSpPr>
          <p:nvPr/>
        </p:nvSpPr>
        <p:spPr bwMode="auto">
          <a:xfrm>
            <a:off x="3265295" y="6085466"/>
            <a:ext cx="2648161" cy="5854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>
              <a:buClrTx/>
              <a:buFontTx/>
              <a:buNone/>
            </a:pPr>
            <a:r>
              <a:rPr kumimoji="1" lang="zh-CN" altLang="en-US" sz="3200" b="1" dirty="0">
                <a:latin typeface="Bookman Old Style" pitchFamily="18" charset="0"/>
                <a:ea typeface="宋体" panose="02010600030101010101" pitchFamily="2" charset="-122"/>
              </a:rPr>
              <a:t>加上外电场后</a:t>
            </a:r>
            <a:endParaRPr kumimoji="1" lang="zh-CN" altLang="en-US" sz="3200" b="1" dirty="0">
              <a:latin typeface="Bookman Old Style" pitchFamily="18" charset="0"/>
              <a:ea typeface="宋体" panose="02010600030101010101" pitchFamily="2" charset="-122"/>
            </a:endParaRPr>
          </a:p>
        </p:txBody>
      </p:sp>
      <p:sp>
        <p:nvSpPr>
          <p:cNvPr id="69" name="Rectangle 2"/>
          <p:cNvSpPr>
            <a:spLocks noChangeArrowheads="1"/>
          </p:cNvSpPr>
          <p:nvPr/>
        </p:nvSpPr>
        <p:spPr bwMode="auto">
          <a:xfrm>
            <a:off x="2612223" y="252782"/>
            <a:ext cx="3902075" cy="5854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92075" tIns="46038" rIns="92075" bIns="46038">
            <a:spAutoFit/>
          </a:bodyPr>
          <a:lstStyle/>
          <a:p>
            <a:pPr>
              <a:buClrTx/>
              <a:buFontTx/>
              <a:buNone/>
            </a:pPr>
            <a:r>
              <a:rPr kumimoji="1" lang="zh-CN" altLang="en-US" sz="3200" b="1" dirty="0">
                <a:solidFill>
                  <a:srgbClr val="FF0000"/>
                </a:solidFill>
                <a:latin typeface="Bookman Old Style" pitchFamily="18" charset="0"/>
                <a:ea typeface="宋体" panose="02010600030101010101" pitchFamily="2" charset="-122"/>
              </a:rPr>
              <a:t>导体的静电感应过程</a:t>
            </a:r>
            <a:endParaRPr kumimoji="1" lang="zh-CN" altLang="en-US" sz="3200" b="1" dirty="0">
              <a:solidFill>
                <a:srgbClr val="FF0000"/>
              </a:solidFill>
              <a:latin typeface="Bookman Old Style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med" advClick="0" advTm="1000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2"/>
          <p:cNvSpPr>
            <a:spLocks noChangeArrowheads="1"/>
          </p:cNvSpPr>
          <p:nvPr/>
        </p:nvSpPr>
        <p:spPr bwMode="auto">
          <a:xfrm>
            <a:off x="2133600" y="990600"/>
            <a:ext cx="4876800" cy="4495800"/>
          </a:xfrm>
          <a:prstGeom prst="rect">
            <a:avLst/>
          </a:prstGeom>
          <a:gradFill rotWithShape="0">
            <a:gsLst>
              <a:gs pos="0">
                <a:srgbClr val="FF9900"/>
              </a:gs>
              <a:gs pos="100000">
                <a:srgbClr val="FF9900">
                  <a:gamma/>
                  <a:shade val="69804"/>
                  <a:invGamma/>
                </a:srgbClr>
              </a:gs>
            </a:gsLst>
            <a:path path="rect">
              <a:fillToRect r="100000" b="10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0355" name="Oval 3"/>
          <p:cNvSpPr>
            <a:spLocks noChangeArrowheads="1"/>
          </p:cNvSpPr>
          <p:nvPr/>
        </p:nvSpPr>
        <p:spPr bwMode="auto">
          <a:xfrm>
            <a:off x="2139950" y="1514475"/>
            <a:ext cx="292100" cy="292100"/>
          </a:xfrm>
          <a:prstGeom prst="ellipse">
            <a:avLst/>
          </a:prstGeom>
          <a:solidFill>
            <a:srgbClr val="CC0066"/>
          </a:solidFill>
          <a:ln w="12700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0356" name="Line 4"/>
          <p:cNvSpPr>
            <a:spLocks noChangeShapeType="1"/>
          </p:cNvSpPr>
          <p:nvPr/>
        </p:nvSpPr>
        <p:spPr bwMode="auto">
          <a:xfrm>
            <a:off x="2209800" y="1660525"/>
            <a:ext cx="152400" cy="0"/>
          </a:xfrm>
          <a:prstGeom prst="line">
            <a:avLst/>
          </a:prstGeom>
          <a:noFill/>
          <a:ln w="50800">
            <a:solidFill>
              <a:srgbClr val="FFFF00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0357" name="Oval 5"/>
          <p:cNvSpPr>
            <a:spLocks noChangeArrowheads="1"/>
          </p:cNvSpPr>
          <p:nvPr/>
        </p:nvSpPr>
        <p:spPr bwMode="auto">
          <a:xfrm>
            <a:off x="6711950" y="3267075"/>
            <a:ext cx="292100" cy="2921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0358" name="Rectangle 6"/>
          <p:cNvSpPr>
            <a:spLocks noChangeArrowheads="1"/>
          </p:cNvSpPr>
          <p:nvPr/>
        </p:nvSpPr>
        <p:spPr bwMode="auto">
          <a:xfrm>
            <a:off x="6691313" y="3198813"/>
            <a:ext cx="39687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>
              <a:buClrTx/>
              <a:buFontTx/>
              <a:buNone/>
            </a:pPr>
            <a:r>
              <a:rPr kumimoji="1" lang="en-US" altLang="zh-CN" sz="2800">
                <a:solidFill>
                  <a:srgbClr val="FFFF00"/>
                </a:solidFill>
                <a:latin typeface="Bookman Old Style" pitchFamily="18" charset="0"/>
                <a:ea typeface="宋体" panose="02010600030101010101" pitchFamily="2" charset="-122"/>
              </a:rPr>
              <a:t>+</a:t>
            </a:r>
            <a:endParaRPr kumimoji="1" lang="en-US" altLang="zh-CN" sz="2800">
              <a:solidFill>
                <a:srgbClr val="FFFF00"/>
              </a:solidFill>
              <a:latin typeface="Bookman Old Style" pitchFamily="18" charset="0"/>
              <a:ea typeface="宋体" panose="02010600030101010101" pitchFamily="2" charset="-122"/>
            </a:endParaRPr>
          </a:p>
        </p:txBody>
      </p:sp>
      <p:sp>
        <p:nvSpPr>
          <p:cNvPr id="100359" name="Oval 7"/>
          <p:cNvSpPr>
            <a:spLocks noChangeArrowheads="1"/>
          </p:cNvSpPr>
          <p:nvPr/>
        </p:nvSpPr>
        <p:spPr bwMode="auto">
          <a:xfrm>
            <a:off x="2139950" y="3343275"/>
            <a:ext cx="292100" cy="292100"/>
          </a:xfrm>
          <a:prstGeom prst="ellipse">
            <a:avLst/>
          </a:prstGeom>
          <a:solidFill>
            <a:srgbClr val="CC0066"/>
          </a:solidFill>
          <a:ln w="12700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0360" name="Line 8"/>
          <p:cNvSpPr>
            <a:spLocks noChangeShapeType="1"/>
          </p:cNvSpPr>
          <p:nvPr/>
        </p:nvSpPr>
        <p:spPr bwMode="auto">
          <a:xfrm>
            <a:off x="2209800" y="3489325"/>
            <a:ext cx="152400" cy="0"/>
          </a:xfrm>
          <a:prstGeom prst="line">
            <a:avLst/>
          </a:prstGeom>
          <a:noFill/>
          <a:ln w="50800">
            <a:solidFill>
              <a:srgbClr val="FFFF00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0361" name="Oval 9"/>
          <p:cNvSpPr>
            <a:spLocks noChangeArrowheads="1"/>
          </p:cNvSpPr>
          <p:nvPr/>
        </p:nvSpPr>
        <p:spPr bwMode="auto">
          <a:xfrm>
            <a:off x="2139950" y="2428875"/>
            <a:ext cx="292100" cy="292100"/>
          </a:xfrm>
          <a:prstGeom prst="ellipse">
            <a:avLst/>
          </a:prstGeom>
          <a:solidFill>
            <a:srgbClr val="CC0066"/>
          </a:solidFill>
          <a:ln w="12700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0362" name="Line 10"/>
          <p:cNvSpPr>
            <a:spLocks noChangeShapeType="1"/>
          </p:cNvSpPr>
          <p:nvPr/>
        </p:nvSpPr>
        <p:spPr bwMode="auto">
          <a:xfrm>
            <a:off x="2209800" y="2574925"/>
            <a:ext cx="152400" cy="0"/>
          </a:xfrm>
          <a:prstGeom prst="line">
            <a:avLst/>
          </a:prstGeom>
          <a:noFill/>
          <a:ln w="50800">
            <a:solidFill>
              <a:srgbClr val="FFFF00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0363" name="Oval 11"/>
          <p:cNvSpPr>
            <a:spLocks noChangeArrowheads="1"/>
          </p:cNvSpPr>
          <p:nvPr/>
        </p:nvSpPr>
        <p:spPr bwMode="auto">
          <a:xfrm>
            <a:off x="2139950" y="4105275"/>
            <a:ext cx="292100" cy="292100"/>
          </a:xfrm>
          <a:prstGeom prst="ellipse">
            <a:avLst/>
          </a:prstGeom>
          <a:solidFill>
            <a:srgbClr val="CC0066"/>
          </a:solidFill>
          <a:ln w="12700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0364" name="Line 12"/>
          <p:cNvSpPr>
            <a:spLocks noChangeShapeType="1"/>
          </p:cNvSpPr>
          <p:nvPr/>
        </p:nvSpPr>
        <p:spPr bwMode="auto">
          <a:xfrm>
            <a:off x="2209800" y="4251325"/>
            <a:ext cx="152400" cy="0"/>
          </a:xfrm>
          <a:prstGeom prst="line">
            <a:avLst/>
          </a:prstGeom>
          <a:noFill/>
          <a:ln w="50800">
            <a:solidFill>
              <a:srgbClr val="FFFF00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0365" name="Oval 13"/>
          <p:cNvSpPr>
            <a:spLocks noChangeArrowheads="1"/>
          </p:cNvSpPr>
          <p:nvPr/>
        </p:nvSpPr>
        <p:spPr bwMode="auto">
          <a:xfrm>
            <a:off x="2139950" y="2809875"/>
            <a:ext cx="292100" cy="292100"/>
          </a:xfrm>
          <a:prstGeom prst="ellipse">
            <a:avLst/>
          </a:prstGeom>
          <a:solidFill>
            <a:srgbClr val="CC0066"/>
          </a:solidFill>
          <a:ln w="12700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0366" name="Line 14"/>
          <p:cNvSpPr>
            <a:spLocks noChangeShapeType="1"/>
          </p:cNvSpPr>
          <p:nvPr/>
        </p:nvSpPr>
        <p:spPr bwMode="auto">
          <a:xfrm>
            <a:off x="2209800" y="2955925"/>
            <a:ext cx="152400" cy="0"/>
          </a:xfrm>
          <a:prstGeom prst="line">
            <a:avLst/>
          </a:prstGeom>
          <a:noFill/>
          <a:ln w="50800">
            <a:solidFill>
              <a:srgbClr val="FFFF00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0367" name="Oval 15"/>
          <p:cNvSpPr>
            <a:spLocks noChangeArrowheads="1"/>
          </p:cNvSpPr>
          <p:nvPr/>
        </p:nvSpPr>
        <p:spPr bwMode="auto">
          <a:xfrm>
            <a:off x="2139950" y="1971675"/>
            <a:ext cx="292100" cy="292100"/>
          </a:xfrm>
          <a:prstGeom prst="ellipse">
            <a:avLst/>
          </a:prstGeom>
          <a:solidFill>
            <a:srgbClr val="CC0066"/>
          </a:solidFill>
          <a:ln w="12700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0368" name="Line 16"/>
          <p:cNvSpPr>
            <a:spLocks noChangeShapeType="1"/>
          </p:cNvSpPr>
          <p:nvPr/>
        </p:nvSpPr>
        <p:spPr bwMode="auto">
          <a:xfrm>
            <a:off x="2209800" y="2117725"/>
            <a:ext cx="152400" cy="0"/>
          </a:xfrm>
          <a:prstGeom prst="line">
            <a:avLst/>
          </a:prstGeom>
          <a:noFill/>
          <a:ln w="50800">
            <a:solidFill>
              <a:srgbClr val="FFFF00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0369" name="Oval 17"/>
          <p:cNvSpPr>
            <a:spLocks noChangeArrowheads="1"/>
          </p:cNvSpPr>
          <p:nvPr/>
        </p:nvSpPr>
        <p:spPr bwMode="auto">
          <a:xfrm>
            <a:off x="2139950" y="1133475"/>
            <a:ext cx="292100" cy="292100"/>
          </a:xfrm>
          <a:prstGeom prst="ellipse">
            <a:avLst/>
          </a:prstGeom>
          <a:solidFill>
            <a:srgbClr val="CC0066"/>
          </a:solidFill>
          <a:ln w="12700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0370" name="Line 18"/>
          <p:cNvSpPr>
            <a:spLocks noChangeShapeType="1"/>
          </p:cNvSpPr>
          <p:nvPr/>
        </p:nvSpPr>
        <p:spPr bwMode="auto">
          <a:xfrm>
            <a:off x="2209800" y="1279525"/>
            <a:ext cx="152400" cy="0"/>
          </a:xfrm>
          <a:prstGeom prst="line">
            <a:avLst/>
          </a:prstGeom>
          <a:noFill/>
          <a:ln w="50800">
            <a:solidFill>
              <a:srgbClr val="FFFF00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0371" name="Oval 19"/>
          <p:cNvSpPr>
            <a:spLocks noChangeArrowheads="1"/>
          </p:cNvSpPr>
          <p:nvPr/>
        </p:nvSpPr>
        <p:spPr bwMode="auto">
          <a:xfrm>
            <a:off x="2139950" y="5019675"/>
            <a:ext cx="292100" cy="292100"/>
          </a:xfrm>
          <a:prstGeom prst="ellipse">
            <a:avLst/>
          </a:prstGeom>
          <a:solidFill>
            <a:srgbClr val="CC0066"/>
          </a:solidFill>
          <a:ln w="12700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0372" name="Line 20"/>
          <p:cNvSpPr>
            <a:spLocks noChangeShapeType="1"/>
          </p:cNvSpPr>
          <p:nvPr/>
        </p:nvSpPr>
        <p:spPr bwMode="auto">
          <a:xfrm>
            <a:off x="2209800" y="5165725"/>
            <a:ext cx="152400" cy="0"/>
          </a:xfrm>
          <a:prstGeom prst="line">
            <a:avLst/>
          </a:prstGeom>
          <a:noFill/>
          <a:ln w="50800">
            <a:solidFill>
              <a:srgbClr val="FFFF00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0373" name="Oval 21"/>
          <p:cNvSpPr>
            <a:spLocks noChangeArrowheads="1"/>
          </p:cNvSpPr>
          <p:nvPr/>
        </p:nvSpPr>
        <p:spPr bwMode="auto">
          <a:xfrm>
            <a:off x="2139950" y="4562475"/>
            <a:ext cx="292100" cy="292100"/>
          </a:xfrm>
          <a:prstGeom prst="ellipse">
            <a:avLst/>
          </a:prstGeom>
          <a:solidFill>
            <a:srgbClr val="CC0066"/>
          </a:solidFill>
          <a:ln w="12700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0374" name="Line 22"/>
          <p:cNvSpPr>
            <a:spLocks noChangeShapeType="1"/>
          </p:cNvSpPr>
          <p:nvPr/>
        </p:nvSpPr>
        <p:spPr bwMode="auto">
          <a:xfrm>
            <a:off x="2209800" y="4708525"/>
            <a:ext cx="152400" cy="0"/>
          </a:xfrm>
          <a:prstGeom prst="line">
            <a:avLst/>
          </a:prstGeom>
          <a:noFill/>
          <a:ln w="50800">
            <a:solidFill>
              <a:srgbClr val="FFFF00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0375" name="Oval 23"/>
          <p:cNvSpPr>
            <a:spLocks noChangeArrowheads="1"/>
          </p:cNvSpPr>
          <p:nvPr/>
        </p:nvSpPr>
        <p:spPr bwMode="auto">
          <a:xfrm>
            <a:off x="2139950" y="3724275"/>
            <a:ext cx="292100" cy="292100"/>
          </a:xfrm>
          <a:prstGeom prst="ellipse">
            <a:avLst/>
          </a:prstGeom>
          <a:solidFill>
            <a:srgbClr val="CC0066"/>
          </a:solidFill>
          <a:ln w="12700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0376" name="Line 24"/>
          <p:cNvSpPr>
            <a:spLocks noChangeShapeType="1"/>
          </p:cNvSpPr>
          <p:nvPr/>
        </p:nvSpPr>
        <p:spPr bwMode="auto">
          <a:xfrm>
            <a:off x="2209800" y="3870325"/>
            <a:ext cx="152400" cy="0"/>
          </a:xfrm>
          <a:prstGeom prst="line">
            <a:avLst/>
          </a:prstGeom>
          <a:noFill/>
          <a:ln w="50800">
            <a:solidFill>
              <a:srgbClr val="FFFF00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0377" name="Oval 25"/>
          <p:cNvSpPr>
            <a:spLocks noChangeArrowheads="1"/>
          </p:cNvSpPr>
          <p:nvPr/>
        </p:nvSpPr>
        <p:spPr bwMode="auto">
          <a:xfrm>
            <a:off x="6711950" y="1133475"/>
            <a:ext cx="292100" cy="2921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0378" name="Rectangle 26"/>
          <p:cNvSpPr>
            <a:spLocks noChangeArrowheads="1"/>
          </p:cNvSpPr>
          <p:nvPr/>
        </p:nvSpPr>
        <p:spPr bwMode="auto">
          <a:xfrm>
            <a:off x="6691313" y="1065213"/>
            <a:ext cx="39687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>
              <a:buClrTx/>
              <a:buFontTx/>
              <a:buNone/>
            </a:pPr>
            <a:r>
              <a:rPr kumimoji="1" lang="en-US" altLang="zh-CN" sz="2800">
                <a:solidFill>
                  <a:srgbClr val="FFFF00"/>
                </a:solidFill>
                <a:latin typeface="Bookman Old Style" pitchFamily="18" charset="0"/>
                <a:ea typeface="宋体" panose="02010600030101010101" pitchFamily="2" charset="-122"/>
              </a:rPr>
              <a:t>+</a:t>
            </a:r>
            <a:endParaRPr kumimoji="1" lang="en-US" altLang="zh-CN" sz="2800">
              <a:solidFill>
                <a:srgbClr val="FFFF00"/>
              </a:solidFill>
              <a:latin typeface="Bookman Old Style" pitchFamily="18" charset="0"/>
              <a:ea typeface="宋体" panose="02010600030101010101" pitchFamily="2" charset="-122"/>
            </a:endParaRPr>
          </a:p>
        </p:txBody>
      </p:sp>
      <p:sp>
        <p:nvSpPr>
          <p:cNvPr id="100379" name="Oval 27"/>
          <p:cNvSpPr>
            <a:spLocks noChangeArrowheads="1"/>
          </p:cNvSpPr>
          <p:nvPr/>
        </p:nvSpPr>
        <p:spPr bwMode="auto">
          <a:xfrm>
            <a:off x="6711950" y="1514475"/>
            <a:ext cx="292100" cy="2921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0380" name="Rectangle 28"/>
          <p:cNvSpPr>
            <a:spLocks noChangeArrowheads="1"/>
          </p:cNvSpPr>
          <p:nvPr/>
        </p:nvSpPr>
        <p:spPr bwMode="auto">
          <a:xfrm>
            <a:off x="6691313" y="1446213"/>
            <a:ext cx="39687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>
              <a:buClrTx/>
              <a:buFontTx/>
              <a:buNone/>
            </a:pPr>
            <a:r>
              <a:rPr kumimoji="1" lang="en-US" altLang="zh-CN" sz="2800">
                <a:solidFill>
                  <a:srgbClr val="FFFF00"/>
                </a:solidFill>
                <a:latin typeface="Bookman Old Style" pitchFamily="18" charset="0"/>
                <a:ea typeface="宋体" panose="02010600030101010101" pitchFamily="2" charset="-122"/>
              </a:rPr>
              <a:t>+</a:t>
            </a:r>
            <a:endParaRPr kumimoji="1" lang="en-US" altLang="zh-CN" sz="2800">
              <a:solidFill>
                <a:srgbClr val="FFFF00"/>
              </a:solidFill>
              <a:latin typeface="Bookman Old Style" pitchFamily="18" charset="0"/>
              <a:ea typeface="宋体" panose="02010600030101010101" pitchFamily="2" charset="-122"/>
            </a:endParaRPr>
          </a:p>
        </p:txBody>
      </p:sp>
      <p:sp>
        <p:nvSpPr>
          <p:cNvPr id="100381" name="Oval 29"/>
          <p:cNvSpPr>
            <a:spLocks noChangeArrowheads="1"/>
          </p:cNvSpPr>
          <p:nvPr/>
        </p:nvSpPr>
        <p:spPr bwMode="auto">
          <a:xfrm>
            <a:off x="6711950" y="1895475"/>
            <a:ext cx="292100" cy="2921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0382" name="Rectangle 30"/>
          <p:cNvSpPr>
            <a:spLocks noChangeArrowheads="1"/>
          </p:cNvSpPr>
          <p:nvPr/>
        </p:nvSpPr>
        <p:spPr bwMode="auto">
          <a:xfrm>
            <a:off x="6691313" y="1827213"/>
            <a:ext cx="39687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>
              <a:buClrTx/>
              <a:buFontTx/>
              <a:buNone/>
            </a:pPr>
            <a:r>
              <a:rPr kumimoji="1" lang="en-US" altLang="zh-CN" sz="2800">
                <a:solidFill>
                  <a:srgbClr val="FFFF00"/>
                </a:solidFill>
                <a:latin typeface="Bookman Old Style" pitchFamily="18" charset="0"/>
                <a:ea typeface="宋体" panose="02010600030101010101" pitchFamily="2" charset="-122"/>
              </a:rPr>
              <a:t>+</a:t>
            </a:r>
            <a:endParaRPr kumimoji="1" lang="en-US" altLang="zh-CN" sz="2800">
              <a:solidFill>
                <a:srgbClr val="FFFF00"/>
              </a:solidFill>
              <a:latin typeface="Bookman Old Style" pitchFamily="18" charset="0"/>
              <a:ea typeface="宋体" panose="02010600030101010101" pitchFamily="2" charset="-122"/>
            </a:endParaRPr>
          </a:p>
        </p:txBody>
      </p:sp>
      <p:sp>
        <p:nvSpPr>
          <p:cNvPr id="100383" name="Oval 31"/>
          <p:cNvSpPr>
            <a:spLocks noChangeArrowheads="1"/>
          </p:cNvSpPr>
          <p:nvPr/>
        </p:nvSpPr>
        <p:spPr bwMode="auto">
          <a:xfrm>
            <a:off x="6711950" y="2352675"/>
            <a:ext cx="292100" cy="2921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0384" name="Rectangle 32"/>
          <p:cNvSpPr>
            <a:spLocks noChangeArrowheads="1"/>
          </p:cNvSpPr>
          <p:nvPr/>
        </p:nvSpPr>
        <p:spPr bwMode="auto">
          <a:xfrm>
            <a:off x="6691313" y="2284413"/>
            <a:ext cx="39687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>
              <a:buClrTx/>
              <a:buFontTx/>
              <a:buNone/>
            </a:pPr>
            <a:r>
              <a:rPr kumimoji="1" lang="en-US" altLang="zh-CN" sz="2800">
                <a:solidFill>
                  <a:srgbClr val="FFFF00"/>
                </a:solidFill>
                <a:latin typeface="Bookman Old Style" pitchFamily="18" charset="0"/>
                <a:ea typeface="宋体" panose="02010600030101010101" pitchFamily="2" charset="-122"/>
              </a:rPr>
              <a:t>+</a:t>
            </a:r>
            <a:endParaRPr kumimoji="1" lang="en-US" altLang="zh-CN" sz="2800">
              <a:solidFill>
                <a:srgbClr val="FFFF00"/>
              </a:solidFill>
              <a:latin typeface="Bookman Old Style" pitchFamily="18" charset="0"/>
              <a:ea typeface="宋体" panose="02010600030101010101" pitchFamily="2" charset="-122"/>
            </a:endParaRPr>
          </a:p>
        </p:txBody>
      </p:sp>
      <p:sp>
        <p:nvSpPr>
          <p:cNvPr id="100385" name="Oval 33"/>
          <p:cNvSpPr>
            <a:spLocks noChangeArrowheads="1"/>
          </p:cNvSpPr>
          <p:nvPr/>
        </p:nvSpPr>
        <p:spPr bwMode="auto">
          <a:xfrm>
            <a:off x="6711950" y="2809875"/>
            <a:ext cx="292100" cy="2921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0386" name="Rectangle 34"/>
          <p:cNvSpPr>
            <a:spLocks noChangeArrowheads="1"/>
          </p:cNvSpPr>
          <p:nvPr/>
        </p:nvSpPr>
        <p:spPr bwMode="auto">
          <a:xfrm>
            <a:off x="6691313" y="2741613"/>
            <a:ext cx="39687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>
              <a:buClrTx/>
              <a:buFontTx/>
              <a:buNone/>
            </a:pPr>
            <a:r>
              <a:rPr kumimoji="1" lang="en-US" altLang="zh-CN" sz="2800">
                <a:solidFill>
                  <a:srgbClr val="FFFF00"/>
                </a:solidFill>
                <a:latin typeface="Bookman Old Style" pitchFamily="18" charset="0"/>
                <a:ea typeface="宋体" panose="02010600030101010101" pitchFamily="2" charset="-122"/>
              </a:rPr>
              <a:t>+</a:t>
            </a:r>
            <a:endParaRPr kumimoji="1" lang="en-US" altLang="zh-CN" sz="2800">
              <a:solidFill>
                <a:srgbClr val="FFFF00"/>
              </a:solidFill>
              <a:latin typeface="Bookman Old Style" pitchFamily="18" charset="0"/>
              <a:ea typeface="宋体" panose="02010600030101010101" pitchFamily="2" charset="-122"/>
            </a:endParaRPr>
          </a:p>
        </p:txBody>
      </p:sp>
      <p:sp>
        <p:nvSpPr>
          <p:cNvPr id="100387" name="Oval 35"/>
          <p:cNvSpPr>
            <a:spLocks noChangeArrowheads="1"/>
          </p:cNvSpPr>
          <p:nvPr/>
        </p:nvSpPr>
        <p:spPr bwMode="auto">
          <a:xfrm>
            <a:off x="6711950" y="3800475"/>
            <a:ext cx="292100" cy="2921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0388" name="Rectangle 36"/>
          <p:cNvSpPr>
            <a:spLocks noChangeArrowheads="1"/>
          </p:cNvSpPr>
          <p:nvPr/>
        </p:nvSpPr>
        <p:spPr bwMode="auto">
          <a:xfrm>
            <a:off x="6691313" y="3732213"/>
            <a:ext cx="39687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>
              <a:buClrTx/>
              <a:buFontTx/>
              <a:buNone/>
            </a:pPr>
            <a:r>
              <a:rPr kumimoji="1" lang="en-US" altLang="zh-CN" sz="2800">
                <a:solidFill>
                  <a:srgbClr val="FFFF00"/>
                </a:solidFill>
                <a:latin typeface="Bookman Old Style" pitchFamily="18" charset="0"/>
                <a:ea typeface="宋体" panose="02010600030101010101" pitchFamily="2" charset="-122"/>
              </a:rPr>
              <a:t>+</a:t>
            </a:r>
            <a:endParaRPr kumimoji="1" lang="en-US" altLang="zh-CN" sz="2800">
              <a:solidFill>
                <a:srgbClr val="FFFF00"/>
              </a:solidFill>
              <a:latin typeface="Bookman Old Style" pitchFamily="18" charset="0"/>
              <a:ea typeface="宋体" panose="02010600030101010101" pitchFamily="2" charset="-122"/>
            </a:endParaRPr>
          </a:p>
        </p:txBody>
      </p:sp>
      <p:sp>
        <p:nvSpPr>
          <p:cNvPr id="100389" name="Oval 37"/>
          <p:cNvSpPr>
            <a:spLocks noChangeArrowheads="1"/>
          </p:cNvSpPr>
          <p:nvPr/>
        </p:nvSpPr>
        <p:spPr bwMode="auto">
          <a:xfrm>
            <a:off x="6711950" y="4181475"/>
            <a:ext cx="292100" cy="2921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0390" name="Rectangle 38"/>
          <p:cNvSpPr>
            <a:spLocks noChangeArrowheads="1"/>
          </p:cNvSpPr>
          <p:nvPr/>
        </p:nvSpPr>
        <p:spPr bwMode="auto">
          <a:xfrm>
            <a:off x="6691313" y="4113213"/>
            <a:ext cx="39687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>
              <a:buClrTx/>
              <a:buFontTx/>
              <a:buNone/>
            </a:pPr>
            <a:r>
              <a:rPr kumimoji="1" lang="en-US" altLang="zh-CN" sz="2800">
                <a:solidFill>
                  <a:srgbClr val="FFFF00"/>
                </a:solidFill>
                <a:latin typeface="Bookman Old Style" pitchFamily="18" charset="0"/>
                <a:ea typeface="宋体" panose="02010600030101010101" pitchFamily="2" charset="-122"/>
              </a:rPr>
              <a:t>+</a:t>
            </a:r>
            <a:endParaRPr kumimoji="1" lang="en-US" altLang="zh-CN" sz="2800">
              <a:solidFill>
                <a:srgbClr val="FFFF00"/>
              </a:solidFill>
              <a:latin typeface="Bookman Old Style" pitchFamily="18" charset="0"/>
              <a:ea typeface="宋体" panose="02010600030101010101" pitchFamily="2" charset="-122"/>
            </a:endParaRPr>
          </a:p>
        </p:txBody>
      </p:sp>
      <p:sp>
        <p:nvSpPr>
          <p:cNvPr id="100391" name="Oval 39"/>
          <p:cNvSpPr>
            <a:spLocks noChangeArrowheads="1"/>
          </p:cNvSpPr>
          <p:nvPr/>
        </p:nvSpPr>
        <p:spPr bwMode="auto">
          <a:xfrm>
            <a:off x="6711950" y="4638675"/>
            <a:ext cx="292100" cy="2921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0392" name="Rectangle 40"/>
          <p:cNvSpPr>
            <a:spLocks noChangeArrowheads="1"/>
          </p:cNvSpPr>
          <p:nvPr/>
        </p:nvSpPr>
        <p:spPr bwMode="auto">
          <a:xfrm>
            <a:off x="6691313" y="4570413"/>
            <a:ext cx="39687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>
              <a:buClrTx/>
              <a:buFontTx/>
              <a:buNone/>
            </a:pPr>
            <a:r>
              <a:rPr kumimoji="1" lang="en-US" altLang="zh-CN" sz="2800">
                <a:solidFill>
                  <a:srgbClr val="FFFF00"/>
                </a:solidFill>
                <a:latin typeface="Bookman Old Style" pitchFamily="18" charset="0"/>
                <a:ea typeface="宋体" panose="02010600030101010101" pitchFamily="2" charset="-122"/>
              </a:rPr>
              <a:t>+</a:t>
            </a:r>
            <a:endParaRPr kumimoji="1" lang="en-US" altLang="zh-CN" sz="2800">
              <a:solidFill>
                <a:srgbClr val="FFFF00"/>
              </a:solidFill>
              <a:latin typeface="Bookman Old Style" pitchFamily="18" charset="0"/>
              <a:ea typeface="宋体" panose="02010600030101010101" pitchFamily="2" charset="-122"/>
            </a:endParaRPr>
          </a:p>
        </p:txBody>
      </p:sp>
      <p:sp>
        <p:nvSpPr>
          <p:cNvPr id="100393" name="Oval 41"/>
          <p:cNvSpPr>
            <a:spLocks noChangeArrowheads="1"/>
          </p:cNvSpPr>
          <p:nvPr/>
        </p:nvSpPr>
        <p:spPr bwMode="auto">
          <a:xfrm>
            <a:off x="6711950" y="5095875"/>
            <a:ext cx="292100" cy="2921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0394" name="Rectangle 42"/>
          <p:cNvSpPr>
            <a:spLocks noChangeArrowheads="1"/>
          </p:cNvSpPr>
          <p:nvPr/>
        </p:nvSpPr>
        <p:spPr bwMode="auto">
          <a:xfrm>
            <a:off x="6691313" y="5027613"/>
            <a:ext cx="39687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>
              <a:buClrTx/>
              <a:buFontTx/>
              <a:buNone/>
            </a:pPr>
            <a:r>
              <a:rPr kumimoji="1" lang="en-US" altLang="zh-CN" sz="2800">
                <a:solidFill>
                  <a:srgbClr val="FFFF00"/>
                </a:solidFill>
                <a:latin typeface="Bookman Old Style" pitchFamily="18" charset="0"/>
                <a:ea typeface="宋体" panose="02010600030101010101" pitchFamily="2" charset="-122"/>
              </a:rPr>
              <a:t>+</a:t>
            </a:r>
            <a:endParaRPr kumimoji="1" lang="en-US" altLang="zh-CN" sz="2800">
              <a:solidFill>
                <a:srgbClr val="FFFF00"/>
              </a:solidFill>
              <a:latin typeface="Bookman Old Style" pitchFamily="18" charset="0"/>
              <a:ea typeface="宋体" panose="02010600030101010101" pitchFamily="2" charset="-122"/>
            </a:endParaRPr>
          </a:p>
        </p:txBody>
      </p:sp>
      <p:sp>
        <p:nvSpPr>
          <p:cNvPr id="100396" name="Line 44"/>
          <p:cNvSpPr>
            <a:spLocks noChangeShapeType="1"/>
          </p:cNvSpPr>
          <p:nvPr/>
        </p:nvSpPr>
        <p:spPr bwMode="auto">
          <a:xfrm>
            <a:off x="533400" y="1143000"/>
            <a:ext cx="80010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0397" name="Line 45"/>
          <p:cNvSpPr>
            <a:spLocks noChangeShapeType="1"/>
          </p:cNvSpPr>
          <p:nvPr/>
        </p:nvSpPr>
        <p:spPr bwMode="auto">
          <a:xfrm>
            <a:off x="609600" y="2057400"/>
            <a:ext cx="80010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0398" name="Line 46"/>
          <p:cNvSpPr>
            <a:spLocks noChangeShapeType="1"/>
          </p:cNvSpPr>
          <p:nvPr/>
        </p:nvSpPr>
        <p:spPr bwMode="auto">
          <a:xfrm>
            <a:off x="533400" y="2971800"/>
            <a:ext cx="80010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0399" name="Line 47"/>
          <p:cNvSpPr>
            <a:spLocks noChangeShapeType="1"/>
          </p:cNvSpPr>
          <p:nvPr/>
        </p:nvSpPr>
        <p:spPr bwMode="auto">
          <a:xfrm>
            <a:off x="534988" y="3886200"/>
            <a:ext cx="80010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0400" name="Line 48"/>
          <p:cNvSpPr>
            <a:spLocks noChangeShapeType="1"/>
          </p:cNvSpPr>
          <p:nvPr/>
        </p:nvSpPr>
        <p:spPr bwMode="auto">
          <a:xfrm>
            <a:off x="534988" y="4800600"/>
            <a:ext cx="80010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0401" name="Line 49"/>
          <p:cNvSpPr>
            <a:spLocks noChangeShapeType="1"/>
          </p:cNvSpPr>
          <p:nvPr/>
        </p:nvSpPr>
        <p:spPr bwMode="auto">
          <a:xfrm>
            <a:off x="2438400" y="1600200"/>
            <a:ext cx="4191000" cy="0"/>
          </a:xfrm>
          <a:prstGeom prst="line">
            <a:avLst/>
          </a:prstGeom>
          <a:noFill/>
          <a:ln w="25400">
            <a:solidFill>
              <a:srgbClr val="66FF33"/>
            </a:solidFill>
            <a:round/>
            <a:headEnd type="stealth" w="med" len="lg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0402" name="Line 50"/>
          <p:cNvSpPr>
            <a:spLocks noChangeShapeType="1"/>
          </p:cNvSpPr>
          <p:nvPr/>
        </p:nvSpPr>
        <p:spPr bwMode="auto">
          <a:xfrm>
            <a:off x="2514600" y="5257800"/>
            <a:ext cx="4191000" cy="0"/>
          </a:xfrm>
          <a:prstGeom prst="line">
            <a:avLst/>
          </a:prstGeom>
          <a:noFill/>
          <a:ln w="25400">
            <a:solidFill>
              <a:srgbClr val="66FF33"/>
            </a:solidFill>
            <a:round/>
            <a:headEnd type="stealth" w="med" len="lg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0403" name="Line 51"/>
          <p:cNvSpPr>
            <a:spLocks noChangeShapeType="1"/>
          </p:cNvSpPr>
          <p:nvPr/>
        </p:nvSpPr>
        <p:spPr bwMode="auto">
          <a:xfrm>
            <a:off x="2514600" y="2590800"/>
            <a:ext cx="4191000" cy="0"/>
          </a:xfrm>
          <a:prstGeom prst="line">
            <a:avLst/>
          </a:prstGeom>
          <a:noFill/>
          <a:ln w="25400">
            <a:solidFill>
              <a:srgbClr val="66FF33"/>
            </a:solidFill>
            <a:round/>
            <a:headEnd type="stealth" w="med" len="lg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0404" name="Line 52"/>
          <p:cNvSpPr>
            <a:spLocks noChangeShapeType="1"/>
          </p:cNvSpPr>
          <p:nvPr/>
        </p:nvSpPr>
        <p:spPr bwMode="auto">
          <a:xfrm>
            <a:off x="2514600" y="3429000"/>
            <a:ext cx="4191000" cy="0"/>
          </a:xfrm>
          <a:prstGeom prst="line">
            <a:avLst/>
          </a:prstGeom>
          <a:noFill/>
          <a:ln w="25400">
            <a:solidFill>
              <a:srgbClr val="66FF33"/>
            </a:solidFill>
            <a:round/>
            <a:headEnd type="stealth" w="med" len="lg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0405" name="Line 53"/>
          <p:cNvSpPr>
            <a:spLocks noChangeShapeType="1"/>
          </p:cNvSpPr>
          <p:nvPr/>
        </p:nvSpPr>
        <p:spPr bwMode="auto">
          <a:xfrm>
            <a:off x="2514600" y="4343400"/>
            <a:ext cx="4191000" cy="0"/>
          </a:xfrm>
          <a:prstGeom prst="line">
            <a:avLst/>
          </a:prstGeom>
          <a:noFill/>
          <a:ln w="25400">
            <a:solidFill>
              <a:srgbClr val="66FF33"/>
            </a:solidFill>
            <a:round/>
            <a:headEnd type="stealth" w="med" len="lg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0406" name="Rectangle 54"/>
          <p:cNvSpPr>
            <a:spLocks noChangeArrowheads="1"/>
          </p:cNvSpPr>
          <p:nvPr/>
        </p:nvSpPr>
        <p:spPr bwMode="auto">
          <a:xfrm>
            <a:off x="7604125" y="3155950"/>
            <a:ext cx="598488" cy="823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>
              <a:buClrTx/>
              <a:buFontTx/>
              <a:buNone/>
            </a:pPr>
            <a:r>
              <a:rPr kumimoji="1" lang="en-US" altLang="zh-CN" sz="4800" b="0" i="1">
                <a:latin typeface="Bookman Old Style" pitchFamily="18" charset="0"/>
                <a:ea typeface="宋体" panose="02010600030101010101" pitchFamily="2" charset="-122"/>
              </a:rPr>
              <a:t>E</a:t>
            </a:r>
            <a:endParaRPr kumimoji="1" lang="en-US" altLang="zh-CN" sz="4800" b="0" i="1">
              <a:latin typeface="Bookman Old Style" pitchFamily="18" charset="0"/>
              <a:ea typeface="宋体" panose="02010600030101010101" pitchFamily="2" charset="-122"/>
            </a:endParaRPr>
          </a:p>
        </p:txBody>
      </p:sp>
      <p:sp>
        <p:nvSpPr>
          <p:cNvPr id="100407" name="Rectangle 55"/>
          <p:cNvSpPr>
            <a:spLocks noChangeArrowheads="1"/>
          </p:cNvSpPr>
          <p:nvPr/>
        </p:nvSpPr>
        <p:spPr bwMode="auto">
          <a:xfrm>
            <a:off x="8045450" y="3505200"/>
            <a:ext cx="4889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>
              <a:buClrTx/>
              <a:buFontTx/>
              <a:buNone/>
            </a:pPr>
            <a:r>
              <a:rPr kumimoji="1" lang="zh-CN" altLang="en-US">
                <a:latin typeface="Bookman Old Style" pitchFamily="18" charset="0"/>
                <a:ea typeface="宋体" panose="02010600030101010101" pitchFamily="2" charset="-122"/>
              </a:rPr>
              <a:t>外</a:t>
            </a:r>
            <a:endParaRPr kumimoji="1" lang="zh-CN" altLang="en-US">
              <a:latin typeface="Bookman Old Style" pitchFamily="18" charset="0"/>
              <a:ea typeface="宋体" panose="02010600030101010101" pitchFamily="2" charset="-122"/>
            </a:endParaRPr>
          </a:p>
        </p:txBody>
      </p:sp>
      <p:sp>
        <p:nvSpPr>
          <p:cNvPr id="100408" name="Line 56"/>
          <p:cNvSpPr>
            <a:spLocks noChangeShapeType="1"/>
          </p:cNvSpPr>
          <p:nvPr/>
        </p:nvSpPr>
        <p:spPr bwMode="auto">
          <a:xfrm>
            <a:off x="7696200" y="3216275"/>
            <a:ext cx="609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0409" name="Rectangle 57"/>
          <p:cNvSpPr>
            <a:spLocks noChangeArrowheads="1"/>
          </p:cNvSpPr>
          <p:nvPr/>
        </p:nvSpPr>
        <p:spPr bwMode="auto">
          <a:xfrm>
            <a:off x="3946525" y="3536950"/>
            <a:ext cx="598488" cy="823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>
              <a:buClrTx/>
              <a:buFontTx/>
              <a:buNone/>
            </a:pPr>
            <a:r>
              <a:rPr kumimoji="1" lang="en-US" altLang="zh-CN" sz="4800" b="0" i="1">
                <a:solidFill>
                  <a:srgbClr val="66FF33"/>
                </a:solidFill>
                <a:latin typeface="Bookman Old Style" pitchFamily="18" charset="0"/>
                <a:ea typeface="宋体" panose="02010600030101010101" pitchFamily="2" charset="-122"/>
              </a:rPr>
              <a:t>E</a:t>
            </a:r>
            <a:endParaRPr kumimoji="1" lang="en-US" altLang="zh-CN" sz="4800" b="0" i="1">
              <a:solidFill>
                <a:srgbClr val="66FF33"/>
              </a:solidFill>
              <a:latin typeface="Bookman Old Style" pitchFamily="18" charset="0"/>
              <a:ea typeface="宋体" panose="02010600030101010101" pitchFamily="2" charset="-122"/>
            </a:endParaRPr>
          </a:p>
        </p:txBody>
      </p:sp>
      <p:sp>
        <p:nvSpPr>
          <p:cNvPr id="100410" name="Rectangle 58"/>
          <p:cNvSpPr>
            <a:spLocks noChangeArrowheads="1"/>
          </p:cNvSpPr>
          <p:nvPr/>
        </p:nvSpPr>
        <p:spPr bwMode="auto">
          <a:xfrm>
            <a:off x="4327525" y="4038600"/>
            <a:ext cx="4889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>
              <a:buClrTx/>
              <a:buFontTx/>
              <a:buNone/>
            </a:pPr>
            <a:r>
              <a:rPr kumimoji="1" lang="zh-CN" altLang="en-US">
                <a:solidFill>
                  <a:srgbClr val="66FF33"/>
                </a:solidFill>
                <a:latin typeface="Bookman Old Style" pitchFamily="18" charset="0"/>
                <a:ea typeface="宋体" panose="02010600030101010101" pitchFamily="2" charset="-122"/>
              </a:rPr>
              <a:t>感</a:t>
            </a:r>
            <a:endParaRPr kumimoji="1" lang="zh-CN" altLang="en-US">
              <a:solidFill>
                <a:srgbClr val="66FF33"/>
              </a:solidFill>
              <a:latin typeface="Bookman Old Style" pitchFamily="18" charset="0"/>
              <a:ea typeface="宋体" panose="02010600030101010101" pitchFamily="2" charset="-122"/>
            </a:endParaRPr>
          </a:p>
        </p:txBody>
      </p:sp>
      <p:sp>
        <p:nvSpPr>
          <p:cNvPr id="100411" name="Line 59"/>
          <p:cNvSpPr>
            <a:spLocks noChangeShapeType="1"/>
          </p:cNvSpPr>
          <p:nvPr/>
        </p:nvSpPr>
        <p:spPr bwMode="auto">
          <a:xfrm>
            <a:off x="4038600" y="3597275"/>
            <a:ext cx="609600" cy="0"/>
          </a:xfrm>
          <a:prstGeom prst="line">
            <a:avLst/>
          </a:prstGeom>
          <a:noFill/>
          <a:ln w="12700">
            <a:solidFill>
              <a:srgbClr val="66FF33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100412" name="Object 60"/>
          <p:cNvGraphicFramePr>
            <a:graphicFrameLocks noChangeAspect="1"/>
          </p:cNvGraphicFramePr>
          <p:nvPr/>
        </p:nvGraphicFramePr>
        <p:xfrm>
          <a:off x="2819400" y="5761038"/>
          <a:ext cx="3581400" cy="715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812" name="Equation" r:id="rId1" imgW="1206500" imgH="241300" progId="Equation.3">
                  <p:embed/>
                </p:oleObj>
              </mc:Choice>
              <mc:Fallback>
                <p:oleObj name="Equation" r:id="rId1" imgW="1206500" imgH="241300" progId="Equation.3">
                  <p:embed/>
                  <p:pic>
                    <p:nvPicPr>
                      <p:cNvPr id="0" name="图片 298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19400" y="5761038"/>
                        <a:ext cx="3581400" cy="7159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0413" name="AutoShape 61"/>
          <p:cNvSpPr>
            <a:spLocks noChangeArrowheads="1"/>
          </p:cNvSpPr>
          <p:nvPr/>
        </p:nvSpPr>
        <p:spPr bwMode="auto">
          <a:xfrm>
            <a:off x="6858000" y="5715000"/>
            <a:ext cx="1905000" cy="609600"/>
          </a:xfrm>
          <a:prstGeom prst="wedgeRoundRectCallout">
            <a:avLst>
              <a:gd name="adj1" fmla="val -40167"/>
              <a:gd name="adj2" fmla="val -127083"/>
              <a:gd name="adj3" fmla="val 16667"/>
            </a:avLst>
          </a:prstGeom>
          <a:solidFill>
            <a:srgbClr val="FF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>
              <a:buClrTx/>
              <a:buFontTx/>
              <a:buNone/>
            </a:pPr>
            <a:r>
              <a:rPr kumimoji="1" lang="zh-CN" altLang="en-US" sz="2800" dirty="0">
                <a:latin typeface="Times New Roman" panose="02020603050405020304" pitchFamily="18" charset="0"/>
                <a:ea typeface="宋体" panose="02010600030101010101" pitchFamily="2" charset="-122"/>
              </a:rPr>
              <a:t>感应电荷</a:t>
            </a:r>
            <a:endParaRPr kumimoji="1" lang="zh-CN" altLang="en-US" sz="28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00414" name="AutoShape 62"/>
          <p:cNvSpPr>
            <a:spLocks noChangeArrowheads="1"/>
          </p:cNvSpPr>
          <p:nvPr/>
        </p:nvSpPr>
        <p:spPr bwMode="auto">
          <a:xfrm>
            <a:off x="304800" y="5715000"/>
            <a:ext cx="1905000" cy="609600"/>
          </a:xfrm>
          <a:prstGeom prst="wedgeRoundRectCallout">
            <a:avLst>
              <a:gd name="adj1" fmla="val 43583"/>
              <a:gd name="adj2" fmla="val -140366"/>
              <a:gd name="adj3" fmla="val 16667"/>
            </a:avLst>
          </a:prstGeom>
          <a:solidFill>
            <a:srgbClr val="FF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>
              <a:buClrTx/>
              <a:buFontTx/>
              <a:buNone/>
            </a:pPr>
            <a:r>
              <a:rPr kumimoji="1" lang="zh-CN" altLang="en-US" sz="2800" dirty="0">
                <a:latin typeface="Times New Roman" panose="02020603050405020304" pitchFamily="18" charset="0"/>
                <a:ea typeface="宋体" panose="02010600030101010101" pitchFamily="2" charset="-122"/>
              </a:rPr>
              <a:t>感应电荷</a:t>
            </a:r>
            <a:endParaRPr kumimoji="1" lang="zh-CN" altLang="en-US" sz="28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00415" name="AutoShape 63">
            <a:hlinkClick r:id="rId3" action="ppaction://hlinkfile" highlightClick="1"/>
          </p:cNvPr>
          <p:cNvSpPr>
            <a:spLocks noChangeArrowheads="1"/>
          </p:cNvSpPr>
          <p:nvPr/>
        </p:nvSpPr>
        <p:spPr bwMode="auto">
          <a:xfrm>
            <a:off x="8305800" y="0"/>
            <a:ext cx="838200" cy="457200"/>
          </a:xfrm>
          <a:prstGeom prst="actionButtonMovie">
            <a:avLst/>
          </a:prstGeom>
          <a:solidFill>
            <a:srgbClr val="66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5" name="Rectangle 2"/>
          <p:cNvSpPr>
            <a:spLocks noChangeArrowheads="1"/>
          </p:cNvSpPr>
          <p:nvPr/>
        </p:nvSpPr>
        <p:spPr bwMode="auto">
          <a:xfrm>
            <a:off x="2612223" y="252782"/>
            <a:ext cx="3902075" cy="5854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92075" tIns="46038" rIns="92075" bIns="46038">
            <a:spAutoFit/>
          </a:bodyPr>
          <a:lstStyle/>
          <a:p>
            <a:pPr>
              <a:buClrTx/>
              <a:buFontTx/>
              <a:buNone/>
            </a:pPr>
            <a:r>
              <a:rPr kumimoji="1" lang="zh-CN" altLang="en-US" sz="3200" b="1" dirty="0">
                <a:solidFill>
                  <a:srgbClr val="FF0000"/>
                </a:solidFill>
                <a:latin typeface="Bookman Old Style" pitchFamily="18" charset="0"/>
                <a:ea typeface="宋体" panose="02010600030101010101" pitchFamily="2" charset="-122"/>
              </a:rPr>
              <a:t>导体的静电感应过程</a:t>
            </a:r>
            <a:endParaRPr kumimoji="1" lang="zh-CN" altLang="en-US" sz="3200" b="1" dirty="0">
              <a:solidFill>
                <a:srgbClr val="FF0000"/>
              </a:solidFill>
              <a:latin typeface="Bookman Old Style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0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00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413" grpId="0" bldLvl="0" animBg="1" autoUpdateAnimBg="0"/>
      <p:bldP spid="100414" grpId="0" bldLvl="0" animBg="1" autoUpdateAnimBg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008" name="Group 40"/>
          <p:cNvGrpSpPr/>
          <p:nvPr/>
        </p:nvGrpSpPr>
        <p:grpSpPr bwMode="auto">
          <a:xfrm>
            <a:off x="1027407" y="1883643"/>
            <a:ext cx="2232025" cy="1604962"/>
            <a:chOff x="612" y="1330"/>
            <a:chExt cx="3088" cy="2041"/>
          </a:xfrm>
        </p:grpSpPr>
        <p:sp>
          <p:nvSpPr>
            <p:cNvPr id="83971" name="Rectangle 3"/>
            <p:cNvSpPr>
              <a:spLocks noChangeArrowheads="1"/>
            </p:cNvSpPr>
            <p:nvPr/>
          </p:nvSpPr>
          <p:spPr bwMode="auto">
            <a:xfrm>
              <a:off x="1195" y="1330"/>
              <a:ext cx="1864" cy="2041"/>
            </a:xfrm>
            <a:prstGeom prst="rect">
              <a:avLst/>
            </a:prstGeom>
            <a:gradFill rotWithShape="0">
              <a:gsLst>
                <a:gs pos="0">
                  <a:srgbClr val="FF9900"/>
                </a:gs>
                <a:gs pos="100000">
                  <a:srgbClr val="FF9900">
                    <a:gamma/>
                    <a:shade val="69804"/>
                    <a:invGamma/>
                  </a:srgbClr>
                </a:gs>
              </a:gsLst>
              <a:path path="rect">
                <a:fillToRect r="100000" b="10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3972" name="Line 4"/>
            <p:cNvSpPr>
              <a:spLocks noChangeShapeType="1"/>
            </p:cNvSpPr>
            <p:nvPr/>
          </p:nvSpPr>
          <p:spPr bwMode="auto">
            <a:xfrm>
              <a:off x="612" y="1607"/>
              <a:ext cx="308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3973" name="Line 5"/>
            <p:cNvSpPr>
              <a:spLocks noChangeShapeType="1"/>
            </p:cNvSpPr>
            <p:nvPr/>
          </p:nvSpPr>
          <p:spPr bwMode="auto">
            <a:xfrm>
              <a:off x="612" y="1399"/>
              <a:ext cx="3087" cy="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3974" name="Line 6"/>
            <p:cNvSpPr>
              <a:spLocks noChangeShapeType="1"/>
            </p:cNvSpPr>
            <p:nvPr/>
          </p:nvSpPr>
          <p:spPr bwMode="auto">
            <a:xfrm>
              <a:off x="612" y="3267"/>
              <a:ext cx="3087" cy="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3975" name="Line 7"/>
            <p:cNvSpPr>
              <a:spLocks noChangeShapeType="1"/>
            </p:cNvSpPr>
            <p:nvPr/>
          </p:nvSpPr>
          <p:spPr bwMode="auto">
            <a:xfrm>
              <a:off x="612" y="1814"/>
              <a:ext cx="3087" cy="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3976" name="Line 8"/>
            <p:cNvSpPr>
              <a:spLocks noChangeShapeType="1"/>
            </p:cNvSpPr>
            <p:nvPr/>
          </p:nvSpPr>
          <p:spPr bwMode="auto">
            <a:xfrm>
              <a:off x="613" y="2022"/>
              <a:ext cx="308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3977" name="Line 9"/>
            <p:cNvSpPr>
              <a:spLocks noChangeShapeType="1"/>
            </p:cNvSpPr>
            <p:nvPr/>
          </p:nvSpPr>
          <p:spPr bwMode="auto">
            <a:xfrm>
              <a:off x="613" y="2229"/>
              <a:ext cx="3087" cy="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3978" name="Line 10"/>
            <p:cNvSpPr>
              <a:spLocks noChangeShapeType="1"/>
            </p:cNvSpPr>
            <p:nvPr/>
          </p:nvSpPr>
          <p:spPr bwMode="auto">
            <a:xfrm>
              <a:off x="613" y="2437"/>
              <a:ext cx="3087" cy="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3979" name="Line 11"/>
            <p:cNvSpPr>
              <a:spLocks noChangeShapeType="1"/>
            </p:cNvSpPr>
            <p:nvPr/>
          </p:nvSpPr>
          <p:spPr bwMode="auto">
            <a:xfrm>
              <a:off x="613" y="2644"/>
              <a:ext cx="3087" cy="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3980" name="Line 12"/>
            <p:cNvSpPr>
              <a:spLocks noChangeShapeType="1"/>
            </p:cNvSpPr>
            <p:nvPr/>
          </p:nvSpPr>
          <p:spPr bwMode="auto">
            <a:xfrm>
              <a:off x="613" y="2852"/>
              <a:ext cx="3087" cy="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3981" name="Line 13"/>
            <p:cNvSpPr>
              <a:spLocks noChangeShapeType="1"/>
            </p:cNvSpPr>
            <p:nvPr/>
          </p:nvSpPr>
          <p:spPr bwMode="auto">
            <a:xfrm>
              <a:off x="613" y="3059"/>
              <a:ext cx="3087" cy="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3982" name="Oval 14"/>
            <p:cNvSpPr>
              <a:spLocks noChangeArrowheads="1"/>
            </p:cNvSpPr>
            <p:nvPr/>
          </p:nvSpPr>
          <p:spPr bwMode="auto">
            <a:xfrm>
              <a:off x="1284" y="1575"/>
              <a:ext cx="112" cy="133"/>
            </a:xfrm>
            <a:prstGeom prst="ellipse">
              <a:avLst/>
            </a:prstGeom>
            <a:solidFill>
              <a:srgbClr val="CC0066"/>
            </a:solidFill>
            <a:ln w="12700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3983" name="Line 15"/>
            <p:cNvSpPr>
              <a:spLocks noChangeShapeType="1"/>
            </p:cNvSpPr>
            <p:nvPr/>
          </p:nvSpPr>
          <p:spPr bwMode="auto">
            <a:xfrm>
              <a:off x="1311" y="1641"/>
              <a:ext cx="58" cy="1"/>
            </a:xfrm>
            <a:prstGeom prst="line">
              <a:avLst/>
            </a:prstGeom>
            <a:noFill/>
            <a:ln w="50800">
              <a:solidFill>
                <a:srgbClr val="FFFF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3984" name="Oval 16"/>
            <p:cNvSpPr>
              <a:spLocks noChangeArrowheads="1"/>
            </p:cNvSpPr>
            <p:nvPr/>
          </p:nvSpPr>
          <p:spPr bwMode="auto">
            <a:xfrm>
              <a:off x="2653" y="2370"/>
              <a:ext cx="112" cy="133"/>
            </a:xfrm>
            <a:prstGeom prst="ellipse">
              <a:avLst/>
            </a:prstGeom>
            <a:solidFill>
              <a:srgbClr val="CC0066"/>
            </a:solidFill>
            <a:ln w="12700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3985" name="Line 17"/>
            <p:cNvSpPr>
              <a:spLocks noChangeShapeType="1"/>
            </p:cNvSpPr>
            <p:nvPr/>
          </p:nvSpPr>
          <p:spPr bwMode="auto">
            <a:xfrm>
              <a:off x="2680" y="2437"/>
              <a:ext cx="58" cy="1"/>
            </a:xfrm>
            <a:prstGeom prst="line">
              <a:avLst/>
            </a:prstGeom>
            <a:noFill/>
            <a:ln w="50800">
              <a:solidFill>
                <a:srgbClr val="FFFF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3986" name="Oval 18"/>
            <p:cNvSpPr>
              <a:spLocks noChangeArrowheads="1"/>
            </p:cNvSpPr>
            <p:nvPr/>
          </p:nvSpPr>
          <p:spPr bwMode="auto">
            <a:xfrm>
              <a:off x="2479" y="1955"/>
              <a:ext cx="111" cy="133"/>
            </a:xfrm>
            <a:prstGeom prst="ellipse">
              <a:avLst/>
            </a:prstGeom>
            <a:solidFill>
              <a:srgbClr val="CC0066"/>
            </a:solidFill>
            <a:ln w="12700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3987" name="Line 19"/>
            <p:cNvSpPr>
              <a:spLocks noChangeShapeType="1"/>
            </p:cNvSpPr>
            <p:nvPr/>
          </p:nvSpPr>
          <p:spPr bwMode="auto">
            <a:xfrm>
              <a:off x="2505" y="2022"/>
              <a:ext cx="59" cy="0"/>
            </a:xfrm>
            <a:prstGeom prst="line">
              <a:avLst/>
            </a:prstGeom>
            <a:noFill/>
            <a:ln w="50800">
              <a:solidFill>
                <a:srgbClr val="FFFF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3988" name="Oval 20"/>
            <p:cNvSpPr>
              <a:spLocks noChangeArrowheads="1"/>
            </p:cNvSpPr>
            <p:nvPr/>
          </p:nvSpPr>
          <p:spPr bwMode="auto">
            <a:xfrm>
              <a:off x="1721" y="2751"/>
              <a:ext cx="112" cy="133"/>
            </a:xfrm>
            <a:prstGeom prst="ellipse">
              <a:avLst/>
            </a:prstGeom>
            <a:solidFill>
              <a:srgbClr val="CC0066"/>
            </a:solidFill>
            <a:ln w="12700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3989" name="Line 21"/>
            <p:cNvSpPr>
              <a:spLocks noChangeShapeType="1"/>
            </p:cNvSpPr>
            <p:nvPr/>
          </p:nvSpPr>
          <p:spPr bwMode="auto">
            <a:xfrm>
              <a:off x="1748" y="2817"/>
              <a:ext cx="58" cy="1"/>
            </a:xfrm>
            <a:prstGeom prst="line">
              <a:avLst/>
            </a:prstGeom>
            <a:noFill/>
            <a:ln w="50800">
              <a:solidFill>
                <a:srgbClr val="FFFF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3990" name="Oval 22"/>
            <p:cNvSpPr>
              <a:spLocks noChangeArrowheads="1"/>
            </p:cNvSpPr>
            <p:nvPr/>
          </p:nvSpPr>
          <p:spPr bwMode="auto">
            <a:xfrm>
              <a:off x="1546" y="2198"/>
              <a:ext cx="112" cy="132"/>
            </a:xfrm>
            <a:prstGeom prst="ellipse">
              <a:avLst/>
            </a:prstGeom>
            <a:solidFill>
              <a:srgbClr val="CC0066"/>
            </a:solidFill>
            <a:ln w="12700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3991" name="Line 23"/>
            <p:cNvSpPr>
              <a:spLocks noChangeShapeType="1"/>
            </p:cNvSpPr>
            <p:nvPr/>
          </p:nvSpPr>
          <p:spPr bwMode="auto">
            <a:xfrm>
              <a:off x="1573" y="2264"/>
              <a:ext cx="58" cy="1"/>
            </a:xfrm>
            <a:prstGeom prst="line">
              <a:avLst/>
            </a:prstGeom>
            <a:noFill/>
            <a:ln w="50800">
              <a:solidFill>
                <a:srgbClr val="FFFF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3992" name="Oval 24"/>
            <p:cNvSpPr>
              <a:spLocks noChangeArrowheads="1"/>
            </p:cNvSpPr>
            <p:nvPr/>
          </p:nvSpPr>
          <p:spPr bwMode="auto">
            <a:xfrm>
              <a:off x="1896" y="1783"/>
              <a:ext cx="112" cy="132"/>
            </a:xfrm>
            <a:prstGeom prst="ellipse">
              <a:avLst/>
            </a:prstGeom>
            <a:solidFill>
              <a:srgbClr val="CC0066"/>
            </a:solidFill>
            <a:ln w="12700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3993" name="Line 25"/>
            <p:cNvSpPr>
              <a:spLocks noChangeShapeType="1"/>
            </p:cNvSpPr>
            <p:nvPr/>
          </p:nvSpPr>
          <p:spPr bwMode="auto">
            <a:xfrm>
              <a:off x="1923" y="1849"/>
              <a:ext cx="58" cy="1"/>
            </a:xfrm>
            <a:prstGeom prst="line">
              <a:avLst/>
            </a:prstGeom>
            <a:noFill/>
            <a:ln w="50800">
              <a:solidFill>
                <a:srgbClr val="FFFF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3994" name="Oval 26"/>
            <p:cNvSpPr>
              <a:spLocks noChangeArrowheads="1"/>
            </p:cNvSpPr>
            <p:nvPr/>
          </p:nvSpPr>
          <p:spPr bwMode="auto">
            <a:xfrm>
              <a:off x="2304" y="1402"/>
              <a:ext cx="111" cy="133"/>
            </a:xfrm>
            <a:prstGeom prst="ellipse">
              <a:avLst/>
            </a:prstGeom>
            <a:solidFill>
              <a:srgbClr val="CC0066"/>
            </a:solidFill>
            <a:ln w="12700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3995" name="Line 27"/>
            <p:cNvSpPr>
              <a:spLocks noChangeShapeType="1"/>
            </p:cNvSpPr>
            <p:nvPr/>
          </p:nvSpPr>
          <p:spPr bwMode="auto">
            <a:xfrm>
              <a:off x="2330" y="1468"/>
              <a:ext cx="59" cy="1"/>
            </a:xfrm>
            <a:prstGeom prst="line">
              <a:avLst/>
            </a:prstGeom>
            <a:noFill/>
            <a:ln w="50800">
              <a:solidFill>
                <a:srgbClr val="FFFF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3996" name="Oval 28"/>
            <p:cNvSpPr>
              <a:spLocks noChangeArrowheads="1"/>
            </p:cNvSpPr>
            <p:nvPr/>
          </p:nvSpPr>
          <p:spPr bwMode="auto">
            <a:xfrm>
              <a:off x="2828" y="3166"/>
              <a:ext cx="112" cy="133"/>
            </a:xfrm>
            <a:prstGeom prst="ellipse">
              <a:avLst/>
            </a:prstGeom>
            <a:solidFill>
              <a:srgbClr val="CC0066"/>
            </a:solidFill>
            <a:ln w="12700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3997" name="Line 29"/>
            <p:cNvSpPr>
              <a:spLocks noChangeShapeType="1"/>
            </p:cNvSpPr>
            <p:nvPr/>
          </p:nvSpPr>
          <p:spPr bwMode="auto">
            <a:xfrm>
              <a:off x="2855" y="3232"/>
              <a:ext cx="58" cy="1"/>
            </a:xfrm>
            <a:prstGeom prst="line">
              <a:avLst/>
            </a:prstGeom>
            <a:noFill/>
            <a:ln w="50800">
              <a:solidFill>
                <a:srgbClr val="FFFF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3998" name="Oval 30"/>
            <p:cNvSpPr>
              <a:spLocks noChangeArrowheads="1"/>
            </p:cNvSpPr>
            <p:nvPr/>
          </p:nvSpPr>
          <p:spPr bwMode="auto">
            <a:xfrm>
              <a:off x="1401" y="2958"/>
              <a:ext cx="112" cy="133"/>
            </a:xfrm>
            <a:prstGeom prst="ellipse">
              <a:avLst/>
            </a:prstGeom>
            <a:solidFill>
              <a:srgbClr val="CC0066"/>
            </a:solidFill>
            <a:ln w="12700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3999" name="Line 31"/>
            <p:cNvSpPr>
              <a:spLocks noChangeShapeType="1"/>
            </p:cNvSpPr>
            <p:nvPr/>
          </p:nvSpPr>
          <p:spPr bwMode="auto">
            <a:xfrm>
              <a:off x="1428" y="3025"/>
              <a:ext cx="58" cy="0"/>
            </a:xfrm>
            <a:prstGeom prst="line">
              <a:avLst/>
            </a:prstGeom>
            <a:noFill/>
            <a:ln w="50800">
              <a:solidFill>
                <a:srgbClr val="FFFF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4000" name="Oval 32"/>
            <p:cNvSpPr>
              <a:spLocks noChangeArrowheads="1"/>
            </p:cNvSpPr>
            <p:nvPr/>
          </p:nvSpPr>
          <p:spPr bwMode="auto">
            <a:xfrm>
              <a:off x="2129" y="2578"/>
              <a:ext cx="112" cy="133"/>
            </a:xfrm>
            <a:prstGeom prst="ellipse">
              <a:avLst/>
            </a:prstGeom>
            <a:solidFill>
              <a:srgbClr val="CC0066"/>
            </a:solidFill>
            <a:ln w="12700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4001" name="Line 33"/>
            <p:cNvSpPr>
              <a:spLocks noChangeShapeType="1"/>
            </p:cNvSpPr>
            <p:nvPr/>
          </p:nvSpPr>
          <p:spPr bwMode="auto">
            <a:xfrm>
              <a:off x="2156" y="2644"/>
              <a:ext cx="58" cy="1"/>
            </a:xfrm>
            <a:prstGeom prst="line">
              <a:avLst/>
            </a:prstGeom>
            <a:noFill/>
            <a:ln w="50800">
              <a:solidFill>
                <a:srgbClr val="FFFF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84002" name="Rectangle 34"/>
          <p:cNvSpPr>
            <a:spLocks noChangeArrowheads="1"/>
          </p:cNvSpPr>
          <p:nvPr/>
        </p:nvSpPr>
        <p:spPr bwMode="auto">
          <a:xfrm>
            <a:off x="924104" y="1079373"/>
            <a:ext cx="1981312" cy="523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>
              <a:buClrTx/>
              <a:buFontTx/>
              <a:buNone/>
            </a:pPr>
            <a:r>
              <a:rPr kumimoji="1" lang="zh-CN" altLang="en-US" sz="2800" b="1" dirty="0">
                <a:latin typeface="Bookman Old Style" pitchFamily="18" charset="0"/>
                <a:ea typeface="宋体" panose="02010600030101010101" pitchFamily="2" charset="-122"/>
              </a:rPr>
              <a:t>加上</a:t>
            </a:r>
            <a:r>
              <a:rPr kumimoji="1" lang="zh-CN" altLang="en-US" sz="2800" b="1">
                <a:latin typeface="Bookman Old Style" pitchFamily="18" charset="0"/>
                <a:ea typeface="宋体" panose="02010600030101010101" pitchFamily="2" charset="-122"/>
              </a:rPr>
              <a:t>外</a:t>
            </a:r>
            <a:r>
              <a:rPr kumimoji="1" lang="zh-CN" altLang="en-US" sz="2800" b="1" smtClean="0">
                <a:latin typeface="Bookman Old Style" pitchFamily="18" charset="0"/>
                <a:ea typeface="宋体" panose="02010600030101010101" pitchFamily="2" charset="-122"/>
              </a:rPr>
              <a:t>电场</a:t>
            </a:r>
            <a:endParaRPr kumimoji="1" lang="zh-CN" altLang="en-US" sz="2800" b="1" dirty="0">
              <a:latin typeface="Bookman Old Style" pitchFamily="18" charset="0"/>
              <a:ea typeface="宋体" panose="02010600030101010101" pitchFamily="2" charset="-122"/>
            </a:endParaRPr>
          </a:p>
        </p:txBody>
      </p:sp>
      <p:grpSp>
        <p:nvGrpSpPr>
          <p:cNvPr id="84007" name="Group 39"/>
          <p:cNvGrpSpPr/>
          <p:nvPr/>
        </p:nvGrpSpPr>
        <p:grpSpPr bwMode="auto">
          <a:xfrm>
            <a:off x="2806065" y="1045590"/>
            <a:ext cx="766763" cy="695325"/>
            <a:chOff x="3787" y="1298"/>
            <a:chExt cx="483" cy="438"/>
          </a:xfrm>
        </p:grpSpPr>
        <p:sp>
          <p:nvSpPr>
            <p:cNvPr id="84003" name="Rectangle 35"/>
            <p:cNvSpPr>
              <a:spLocks noChangeArrowheads="1"/>
            </p:cNvSpPr>
            <p:nvPr/>
          </p:nvSpPr>
          <p:spPr bwMode="auto">
            <a:xfrm>
              <a:off x="3787" y="1298"/>
              <a:ext cx="315" cy="4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>
                <a:buClrTx/>
                <a:buFontTx/>
                <a:buNone/>
              </a:pPr>
              <a:r>
                <a:rPr kumimoji="1" lang="en-US" altLang="zh-CN" sz="3600" b="0" i="1" dirty="0">
                  <a:latin typeface="Bookman Old Style" pitchFamily="18" charset="0"/>
                  <a:ea typeface="宋体" panose="02010600030101010101" pitchFamily="2" charset="-122"/>
                </a:rPr>
                <a:t>E</a:t>
              </a:r>
              <a:endParaRPr kumimoji="1" lang="en-US" altLang="zh-CN" sz="3600" b="0" i="1" dirty="0">
                <a:latin typeface="Bookman Old Style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4004" name="Rectangle 36"/>
            <p:cNvSpPr>
              <a:spLocks noChangeArrowheads="1"/>
            </p:cNvSpPr>
            <p:nvPr/>
          </p:nvSpPr>
          <p:spPr bwMode="auto">
            <a:xfrm>
              <a:off x="4007" y="1503"/>
              <a:ext cx="263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>
                <a:buClrTx/>
                <a:buFontTx/>
                <a:buNone/>
              </a:pPr>
              <a:r>
                <a:rPr kumimoji="1" lang="zh-CN" altLang="en-US" b="1" dirty="0">
                  <a:latin typeface="Bookman Old Style" pitchFamily="18" charset="0"/>
                  <a:ea typeface="宋体" panose="02010600030101010101" pitchFamily="2" charset="-122"/>
                </a:rPr>
                <a:t>外</a:t>
              </a:r>
              <a:endParaRPr kumimoji="1" lang="zh-CN" altLang="en-US" b="1" dirty="0">
                <a:latin typeface="Bookman Old Style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4005" name="Line 37"/>
            <p:cNvSpPr>
              <a:spLocks noChangeShapeType="1"/>
            </p:cNvSpPr>
            <p:nvPr/>
          </p:nvSpPr>
          <p:spPr bwMode="auto">
            <a:xfrm>
              <a:off x="3878" y="1344"/>
              <a:ext cx="233" cy="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84009" name="Text Box 41"/>
          <p:cNvSpPr txBox="1">
            <a:spLocks noChangeArrowheads="1"/>
          </p:cNvSpPr>
          <p:nvPr/>
        </p:nvSpPr>
        <p:spPr bwMode="auto">
          <a:xfrm>
            <a:off x="4197836" y="1884553"/>
            <a:ext cx="4600593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kumimoji="1" lang="zh-CN" altLang="en-US" sz="2400" b="1" dirty="0">
                <a:latin typeface="+mn-ea"/>
              </a:rPr>
              <a:t>把金属导体置于外电场中，自由电子将产生宏观定向运动，导体中电荷按照外电场特性和导体形状形成特定的</a:t>
            </a:r>
            <a:r>
              <a:rPr kumimoji="1" lang="zh-CN" altLang="en-US" sz="2400" b="1" dirty="0" smtClean="0">
                <a:latin typeface="+mn-ea"/>
              </a:rPr>
              <a:t>分布。</a:t>
            </a:r>
            <a:endParaRPr kumimoji="1" lang="zh-CN" altLang="en-US" sz="2400" b="1" dirty="0">
              <a:latin typeface="+mn-ea"/>
            </a:endParaRPr>
          </a:p>
        </p:txBody>
      </p:sp>
      <p:sp>
        <p:nvSpPr>
          <p:cNvPr id="84010" name="Text Box 42"/>
          <p:cNvSpPr txBox="1">
            <a:spLocks noChangeArrowheads="1"/>
          </p:cNvSpPr>
          <p:nvPr/>
        </p:nvSpPr>
        <p:spPr bwMode="auto">
          <a:xfrm>
            <a:off x="4175036" y="4149725"/>
            <a:ext cx="4737189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kumimoji="1" lang="zh-CN" altLang="en-US" sz="2400" b="1" dirty="0">
                <a:latin typeface="+mn-ea"/>
              </a:rPr>
              <a:t>在外电场作用下，引起导体中电荷重新分布而呈现出的带电现象，</a:t>
            </a:r>
            <a:r>
              <a:rPr kumimoji="1" lang="zh-CN" altLang="en-US" sz="2400" b="1" dirty="0" smtClean="0">
                <a:latin typeface="+mn-ea"/>
              </a:rPr>
              <a:t>称为</a:t>
            </a:r>
            <a:r>
              <a:rPr kumimoji="1" lang="zh-CN" altLang="en-US" sz="2400" b="1" dirty="0" smtClean="0">
                <a:solidFill>
                  <a:schemeClr val="hlink"/>
                </a:solidFill>
                <a:latin typeface="+mn-ea"/>
              </a:rPr>
              <a:t>静电</a:t>
            </a:r>
            <a:r>
              <a:rPr kumimoji="1" lang="zh-CN" altLang="en-US" sz="2400" b="1" dirty="0">
                <a:solidFill>
                  <a:schemeClr val="hlink"/>
                </a:solidFill>
                <a:latin typeface="+mn-ea"/>
              </a:rPr>
              <a:t>感应现象</a:t>
            </a:r>
            <a:r>
              <a:rPr kumimoji="1" lang="en-US" altLang="zh-CN" sz="2400" b="1" dirty="0">
                <a:solidFill>
                  <a:srgbClr val="3333FF"/>
                </a:solidFill>
                <a:latin typeface="+mn-ea"/>
              </a:rPr>
              <a:t>Electrostatic Induction</a:t>
            </a:r>
            <a:endParaRPr kumimoji="1" lang="en-US" altLang="zh-CN" b="1" dirty="0">
              <a:solidFill>
                <a:srgbClr val="3333FF"/>
              </a:solidFill>
              <a:latin typeface="+mn-ea"/>
            </a:endParaRPr>
          </a:p>
        </p:txBody>
      </p:sp>
      <p:graphicFrame>
        <p:nvGraphicFramePr>
          <p:cNvPr id="84013" name="Object 45"/>
          <p:cNvGraphicFramePr>
            <a:graphicFrameLocks noChangeAspect="1"/>
          </p:cNvGraphicFramePr>
          <p:nvPr/>
        </p:nvGraphicFramePr>
        <p:xfrm>
          <a:off x="2060804" y="4745302"/>
          <a:ext cx="352425" cy="706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59" name="文档" r:id="rId1" imgW="382270" imgH="865505" progId="Word.Document.8">
                  <p:embed/>
                </p:oleObj>
              </mc:Choice>
              <mc:Fallback>
                <p:oleObj name="文档" r:id="rId1" imgW="382270" imgH="865505" progId="Word.Document.8">
                  <p:embed/>
                  <p:pic>
                    <p:nvPicPr>
                      <p:cNvPr id="0" name="图片 3185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60804" y="4745302"/>
                        <a:ext cx="352425" cy="7064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4014" name="Rectangle 46"/>
          <p:cNvSpPr>
            <a:spLocks noChangeArrowheads="1"/>
          </p:cNvSpPr>
          <p:nvPr/>
        </p:nvSpPr>
        <p:spPr bwMode="auto">
          <a:xfrm>
            <a:off x="722541" y="4059502"/>
            <a:ext cx="1762125" cy="2057400"/>
          </a:xfrm>
          <a:prstGeom prst="rect">
            <a:avLst/>
          </a:prstGeom>
          <a:solidFill>
            <a:srgbClr val="CC6600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4015" name="Line 47"/>
          <p:cNvSpPr>
            <a:spLocks noChangeShapeType="1"/>
          </p:cNvSpPr>
          <p:nvPr/>
        </p:nvSpPr>
        <p:spPr bwMode="auto">
          <a:xfrm>
            <a:off x="792391" y="4059502"/>
            <a:ext cx="49371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4016" name="AutoShape 48"/>
          <p:cNvSpPr>
            <a:spLocks noChangeArrowheads="1"/>
          </p:cNvSpPr>
          <p:nvPr/>
        </p:nvSpPr>
        <p:spPr bwMode="auto">
          <a:xfrm>
            <a:off x="511404" y="4370652"/>
            <a:ext cx="2747962" cy="312738"/>
          </a:xfrm>
          <a:prstGeom prst="rightArrow">
            <a:avLst>
              <a:gd name="adj1" fmla="val 15472"/>
              <a:gd name="adj2" fmla="val 175817"/>
            </a:avLst>
          </a:prstGeom>
          <a:solidFill>
            <a:srgbClr val="FF0000"/>
          </a:solidFill>
          <a:ln w="19050">
            <a:solidFill>
              <a:srgbClr val="FF0000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buClrTx/>
              <a:buFontTx/>
              <a:buNone/>
            </a:pPr>
            <a:endParaRPr kumimoji="1" lang="zh-CN" altLang="zh-CN" sz="1000" b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84017" name="Group 49"/>
          <p:cNvGrpSpPr/>
          <p:nvPr/>
        </p:nvGrpSpPr>
        <p:grpSpPr bwMode="auto">
          <a:xfrm>
            <a:off x="722541" y="4184915"/>
            <a:ext cx="704850" cy="249237"/>
            <a:chOff x="6336" y="1680"/>
            <a:chExt cx="480" cy="192"/>
          </a:xfrm>
        </p:grpSpPr>
        <p:sp>
          <p:nvSpPr>
            <p:cNvPr id="84018" name="Oval 50"/>
            <p:cNvSpPr>
              <a:spLocks noChangeArrowheads="1"/>
            </p:cNvSpPr>
            <p:nvPr/>
          </p:nvSpPr>
          <p:spPr bwMode="auto">
            <a:xfrm>
              <a:off x="6624" y="1680"/>
              <a:ext cx="192" cy="19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rgbClr val="FF0000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4019" name="AutoShape 51"/>
            <p:cNvSpPr>
              <a:spLocks noChangeArrowheads="1"/>
            </p:cNvSpPr>
            <p:nvPr/>
          </p:nvSpPr>
          <p:spPr bwMode="auto">
            <a:xfrm>
              <a:off x="6336" y="1728"/>
              <a:ext cx="288" cy="96"/>
            </a:xfrm>
            <a:prstGeom prst="leftArrow">
              <a:avLst>
                <a:gd name="adj1" fmla="val 19787"/>
                <a:gd name="adj2" fmla="val 154167"/>
              </a:avLst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buClrTx/>
                <a:buFontTx/>
                <a:buNone/>
              </a:pPr>
              <a:endParaRPr kumimoji="1" lang="zh-CN" altLang="zh-CN" sz="6000" b="0">
                <a:solidFill>
                  <a:srgbClr val="FF0066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4020" name="Line 52"/>
            <p:cNvSpPr>
              <a:spLocks noChangeShapeType="1"/>
            </p:cNvSpPr>
            <p:nvPr/>
          </p:nvSpPr>
          <p:spPr bwMode="auto">
            <a:xfrm>
              <a:off x="6672" y="1776"/>
              <a:ext cx="96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84021" name="Group 53"/>
          <p:cNvGrpSpPr/>
          <p:nvPr/>
        </p:nvGrpSpPr>
        <p:grpSpPr bwMode="auto">
          <a:xfrm>
            <a:off x="1567091" y="4184915"/>
            <a:ext cx="704850" cy="249237"/>
            <a:chOff x="6336" y="1680"/>
            <a:chExt cx="480" cy="192"/>
          </a:xfrm>
        </p:grpSpPr>
        <p:sp>
          <p:nvSpPr>
            <p:cNvPr id="84022" name="Oval 54"/>
            <p:cNvSpPr>
              <a:spLocks noChangeArrowheads="1"/>
            </p:cNvSpPr>
            <p:nvPr/>
          </p:nvSpPr>
          <p:spPr bwMode="auto">
            <a:xfrm>
              <a:off x="6624" y="1680"/>
              <a:ext cx="192" cy="19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rgbClr val="FF0000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4023" name="AutoShape 55"/>
            <p:cNvSpPr>
              <a:spLocks noChangeArrowheads="1"/>
            </p:cNvSpPr>
            <p:nvPr/>
          </p:nvSpPr>
          <p:spPr bwMode="auto">
            <a:xfrm>
              <a:off x="6336" y="1728"/>
              <a:ext cx="288" cy="96"/>
            </a:xfrm>
            <a:prstGeom prst="leftArrow">
              <a:avLst>
                <a:gd name="adj1" fmla="val 19787"/>
                <a:gd name="adj2" fmla="val 154167"/>
              </a:avLst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buClrTx/>
                <a:buFontTx/>
                <a:buNone/>
              </a:pPr>
              <a:endParaRPr kumimoji="1" lang="zh-CN" altLang="zh-CN" sz="6000" b="0">
                <a:solidFill>
                  <a:srgbClr val="FF0066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4024" name="Line 56"/>
            <p:cNvSpPr>
              <a:spLocks noChangeShapeType="1"/>
            </p:cNvSpPr>
            <p:nvPr/>
          </p:nvSpPr>
          <p:spPr bwMode="auto">
            <a:xfrm>
              <a:off x="6672" y="1776"/>
              <a:ext cx="96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84025" name="Group 57"/>
          <p:cNvGrpSpPr/>
          <p:nvPr/>
        </p:nvGrpSpPr>
        <p:grpSpPr bwMode="auto">
          <a:xfrm>
            <a:off x="1216254" y="4557977"/>
            <a:ext cx="703262" cy="249238"/>
            <a:chOff x="6336" y="1680"/>
            <a:chExt cx="480" cy="192"/>
          </a:xfrm>
        </p:grpSpPr>
        <p:sp>
          <p:nvSpPr>
            <p:cNvPr id="84026" name="Oval 58"/>
            <p:cNvSpPr>
              <a:spLocks noChangeArrowheads="1"/>
            </p:cNvSpPr>
            <p:nvPr/>
          </p:nvSpPr>
          <p:spPr bwMode="auto">
            <a:xfrm>
              <a:off x="6624" y="1680"/>
              <a:ext cx="192" cy="19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rgbClr val="FF0000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4027" name="AutoShape 59"/>
            <p:cNvSpPr>
              <a:spLocks noChangeArrowheads="1"/>
            </p:cNvSpPr>
            <p:nvPr/>
          </p:nvSpPr>
          <p:spPr bwMode="auto">
            <a:xfrm>
              <a:off x="6336" y="1728"/>
              <a:ext cx="288" cy="96"/>
            </a:xfrm>
            <a:prstGeom prst="leftArrow">
              <a:avLst>
                <a:gd name="adj1" fmla="val 19787"/>
                <a:gd name="adj2" fmla="val 154167"/>
              </a:avLst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buClrTx/>
                <a:buFontTx/>
                <a:buNone/>
              </a:pPr>
              <a:endParaRPr kumimoji="1" lang="zh-CN" altLang="zh-CN" sz="6000" b="0">
                <a:solidFill>
                  <a:srgbClr val="FF0066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4028" name="Line 60"/>
            <p:cNvSpPr>
              <a:spLocks noChangeShapeType="1"/>
            </p:cNvSpPr>
            <p:nvPr/>
          </p:nvSpPr>
          <p:spPr bwMode="auto">
            <a:xfrm>
              <a:off x="6672" y="1776"/>
              <a:ext cx="96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84029" name="Group 61"/>
          <p:cNvGrpSpPr/>
          <p:nvPr/>
        </p:nvGrpSpPr>
        <p:grpSpPr bwMode="auto">
          <a:xfrm>
            <a:off x="1567091" y="4870715"/>
            <a:ext cx="704850" cy="249237"/>
            <a:chOff x="6336" y="1680"/>
            <a:chExt cx="480" cy="192"/>
          </a:xfrm>
        </p:grpSpPr>
        <p:sp>
          <p:nvSpPr>
            <p:cNvPr id="84030" name="Oval 62"/>
            <p:cNvSpPr>
              <a:spLocks noChangeArrowheads="1"/>
            </p:cNvSpPr>
            <p:nvPr/>
          </p:nvSpPr>
          <p:spPr bwMode="auto">
            <a:xfrm>
              <a:off x="6624" y="1680"/>
              <a:ext cx="192" cy="19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rgbClr val="FF0000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4031" name="AutoShape 63"/>
            <p:cNvSpPr>
              <a:spLocks noChangeArrowheads="1"/>
            </p:cNvSpPr>
            <p:nvPr/>
          </p:nvSpPr>
          <p:spPr bwMode="auto">
            <a:xfrm>
              <a:off x="6336" y="1728"/>
              <a:ext cx="288" cy="96"/>
            </a:xfrm>
            <a:prstGeom prst="leftArrow">
              <a:avLst>
                <a:gd name="adj1" fmla="val 19787"/>
                <a:gd name="adj2" fmla="val 154167"/>
              </a:avLst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buClrTx/>
                <a:buFontTx/>
                <a:buNone/>
              </a:pPr>
              <a:endParaRPr kumimoji="1" lang="zh-CN" altLang="zh-CN" sz="6000" b="0">
                <a:solidFill>
                  <a:srgbClr val="FF0066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4032" name="Line 64"/>
            <p:cNvSpPr>
              <a:spLocks noChangeShapeType="1"/>
            </p:cNvSpPr>
            <p:nvPr/>
          </p:nvSpPr>
          <p:spPr bwMode="auto">
            <a:xfrm>
              <a:off x="6672" y="1776"/>
              <a:ext cx="96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84033" name="Group 65"/>
          <p:cNvGrpSpPr/>
          <p:nvPr/>
        </p:nvGrpSpPr>
        <p:grpSpPr bwMode="auto">
          <a:xfrm>
            <a:off x="792391" y="4932627"/>
            <a:ext cx="704850" cy="249238"/>
            <a:chOff x="6336" y="1680"/>
            <a:chExt cx="480" cy="192"/>
          </a:xfrm>
        </p:grpSpPr>
        <p:sp>
          <p:nvSpPr>
            <p:cNvPr id="84034" name="Oval 66"/>
            <p:cNvSpPr>
              <a:spLocks noChangeArrowheads="1"/>
            </p:cNvSpPr>
            <p:nvPr/>
          </p:nvSpPr>
          <p:spPr bwMode="auto">
            <a:xfrm>
              <a:off x="6624" y="1680"/>
              <a:ext cx="192" cy="19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rgbClr val="FF0000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4035" name="AutoShape 67"/>
            <p:cNvSpPr>
              <a:spLocks noChangeArrowheads="1"/>
            </p:cNvSpPr>
            <p:nvPr/>
          </p:nvSpPr>
          <p:spPr bwMode="auto">
            <a:xfrm>
              <a:off x="6336" y="1728"/>
              <a:ext cx="288" cy="96"/>
            </a:xfrm>
            <a:prstGeom prst="leftArrow">
              <a:avLst>
                <a:gd name="adj1" fmla="val 19787"/>
                <a:gd name="adj2" fmla="val 154167"/>
              </a:avLst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buClrTx/>
                <a:buFontTx/>
                <a:buNone/>
              </a:pPr>
              <a:endParaRPr kumimoji="1" lang="zh-CN" altLang="zh-CN" sz="6000" b="0">
                <a:solidFill>
                  <a:srgbClr val="FF0066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4036" name="Line 68"/>
            <p:cNvSpPr>
              <a:spLocks noChangeShapeType="1"/>
            </p:cNvSpPr>
            <p:nvPr/>
          </p:nvSpPr>
          <p:spPr bwMode="auto">
            <a:xfrm>
              <a:off x="6672" y="1776"/>
              <a:ext cx="96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84037" name="Group 69"/>
          <p:cNvGrpSpPr/>
          <p:nvPr/>
        </p:nvGrpSpPr>
        <p:grpSpPr bwMode="auto">
          <a:xfrm>
            <a:off x="1144816" y="5243777"/>
            <a:ext cx="706438" cy="249238"/>
            <a:chOff x="6336" y="1680"/>
            <a:chExt cx="480" cy="192"/>
          </a:xfrm>
        </p:grpSpPr>
        <p:sp>
          <p:nvSpPr>
            <p:cNvPr id="84038" name="Oval 70"/>
            <p:cNvSpPr>
              <a:spLocks noChangeArrowheads="1"/>
            </p:cNvSpPr>
            <p:nvPr/>
          </p:nvSpPr>
          <p:spPr bwMode="auto">
            <a:xfrm>
              <a:off x="6624" y="1680"/>
              <a:ext cx="192" cy="19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rgbClr val="FF0000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4039" name="AutoShape 71"/>
            <p:cNvSpPr>
              <a:spLocks noChangeArrowheads="1"/>
            </p:cNvSpPr>
            <p:nvPr/>
          </p:nvSpPr>
          <p:spPr bwMode="auto">
            <a:xfrm>
              <a:off x="6336" y="1728"/>
              <a:ext cx="288" cy="96"/>
            </a:xfrm>
            <a:prstGeom prst="leftArrow">
              <a:avLst>
                <a:gd name="adj1" fmla="val 19787"/>
                <a:gd name="adj2" fmla="val 154167"/>
              </a:avLst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buClrTx/>
                <a:buFontTx/>
                <a:buNone/>
              </a:pPr>
              <a:endParaRPr kumimoji="1" lang="zh-CN" altLang="zh-CN" sz="6000" b="0">
                <a:solidFill>
                  <a:srgbClr val="FF0066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4040" name="Line 72"/>
            <p:cNvSpPr>
              <a:spLocks noChangeShapeType="1"/>
            </p:cNvSpPr>
            <p:nvPr/>
          </p:nvSpPr>
          <p:spPr bwMode="auto">
            <a:xfrm>
              <a:off x="6672" y="1776"/>
              <a:ext cx="96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84041" name="Group 73"/>
          <p:cNvGrpSpPr/>
          <p:nvPr/>
        </p:nvGrpSpPr>
        <p:grpSpPr bwMode="auto">
          <a:xfrm>
            <a:off x="792391" y="5680340"/>
            <a:ext cx="704850" cy="249237"/>
            <a:chOff x="6336" y="1680"/>
            <a:chExt cx="480" cy="192"/>
          </a:xfrm>
        </p:grpSpPr>
        <p:sp>
          <p:nvSpPr>
            <p:cNvPr id="84042" name="Oval 74"/>
            <p:cNvSpPr>
              <a:spLocks noChangeArrowheads="1"/>
            </p:cNvSpPr>
            <p:nvPr/>
          </p:nvSpPr>
          <p:spPr bwMode="auto">
            <a:xfrm>
              <a:off x="6624" y="1680"/>
              <a:ext cx="192" cy="19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rgbClr val="FF0000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4043" name="AutoShape 75"/>
            <p:cNvSpPr>
              <a:spLocks noChangeArrowheads="1"/>
            </p:cNvSpPr>
            <p:nvPr/>
          </p:nvSpPr>
          <p:spPr bwMode="auto">
            <a:xfrm>
              <a:off x="6336" y="1728"/>
              <a:ext cx="288" cy="96"/>
            </a:xfrm>
            <a:prstGeom prst="leftArrow">
              <a:avLst>
                <a:gd name="adj1" fmla="val 19787"/>
                <a:gd name="adj2" fmla="val 154167"/>
              </a:avLst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buClrTx/>
                <a:buFontTx/>
                <a:buNone/>
              </a:pPr>
              <a:endParaRPr kumimoji="1" lang="zh-CN" altLang="zh-CN" sz="6000" b="0">
                <a:solidFill>
                  <a:srgbClr val="FF0066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4044" name="Line 76"/>
            <p:cNvSpPr>
              <a:spLocks noChangeShapeType="1"/>
            </p:cNvSpPr>
            <p:nvPr/>
          </p:nvSpPr>
          <p:spPr bwMode="auto">
            <a:xfrm>
              <a:off x="6672" y="1776"/>
              <a:ext cx="96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84045" name="Group 77"/>
          <p:cNvGrpSpPr/>
          <p:nvPr/>
        </p:nvGrpSpPr>
        <p:grpSpPr bwMode="auto">
          <a:xfrm>
            <a:off x="1638529" y="5556515"/>
            <a:ext cx="704850" cy="249237"/>
            <a:chOff x="6336" y="1680"/>
            <a:chExt cx="480" cy="192"/>
          </a:xfrm>
        </p:grpSpPr>
        <p:sp>
          <p:nvSpPr>
            <p:cNvPr id="84046" name="Oval 78"/>
            <p:cNvSpPr>
              <a:spLocks noChangeArrowheads="1"/>
            </p:cNvSpPr>
            <p:nvPr/>
          </p:nvSpPr>
          <p:spPr bwMode="auto">
            <a:xfrm>
              <a:off x="6624" y="1680"/>
              <a:ext cx="192" cy="19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rgbClr val="FF0000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4047" name="AutoShape 79"/>
            <p:cNvSpPr>
              <a:spLocks noChangeArrowheads="1"/>
            </p:cNvSpPr>
            <p:nvPr/>
          </p:nvSpPr>
          <p:spPr bwMode="auto">
            <a:xfrm>
              <a:off x="6336" y="1728"/>
              <a:ext cx="288" cy="96"/>
            </a:xfrm>
            <a:prstGeom prst="leftArrow">
              <a:avLst>
                <a:gd name="adj1" fmla="val 19787"/>
                <a:gd name="adj2" fmla="val 154167"/>
              </a:avLst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buClrTx/>
                <a:buFontTx/>
                <a:buNone/>
              </a:pPr>
              <a:endParaRPr kumimoji="1" lang="zh-CN" altLang="zh-CN" sz="6000" b="0">
                <a:solidFill>
                  <a:srgbClr val="FF0066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4048" name="Line 80"/>
            <p:cNvSpPr>
              <a:spLocks noChangeShapeType="1"/>
            </p:cNvSpPr>
            <p:nvPr/>
          </p:nvSpPr>
          <p:spPr bwMode="auto">
            <a:xfrm>
              <a:off x="6672" y="1776"/>
              <a:ext cx="96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84049" name="AutoShape 81"/>
          <p:cNvSpPr>
            <a:spLocks noChangeArrowheads="1"/>
          </p:cNvSpPr>
          <p:nvPr/>
        </p:nvSpPr>
        <p:spPr bwMode="auto">
          <a:xfrm>
            <a:off x="511404" y="5056452"/>
            <a:ext cx="2747962" cy="312738"/>
          </a:xfrm>
          <a:prstGeom prst="rightArrow">
            <a:avLst>
              <a:gd name="adj1" fmla="val 15472"/>
              <a:gd name="adj2" fmla="val 175817"/>
            </a:avLst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571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4050" name="AutoShape 82"/>
          <p:cNvSpPr>
            <a:spLocks noChangeArrowheads="1"/>
          </p:cNvSpPr>
          <p:nvPr/>
        </p:nvSpPr>
        <p:spPr bwMode="auto">
          <a:xfrm>
            <a:off x="511404" y="5742252"/>
            <a:ext cx="2747962" cy="312738"/>
          </a:xfrm>
          <a:prstGeom prst="rightArrow">
            <a:avLst>
              <a:gd name="adj1" fmla="val 15472"/>
              <a:gd name="adj2" fmla="val 175817"/>
            </a:avLst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84051" name="Group 83"/>
          <p:cNvGrpSpPr/>
          <p:nvPr/>
        </p:nvGrpSpPr>
        <p:grpSpPr bwMode="auto">
          <a:xfrm>
            <a:off x="3182303" y="4837377"/>
            <a:ext cx="781050" cy="688975"/>
            <a:chOff x="3787" y="1298"/>
            <a:chExt cx="492" cy="434"/>
          </a:xfrm>
        </p:grpSpPr>
        <p:sp>
          <p:nvSpPr>
            <p:cNvPr id="84052" name="Rectangle 84"/>
            <p:cNvSpPr>
              <a:spLocks noChangeArrowheads="1"/>
            </p:cNvSpPr>
            <p:nvPr/>
          </p:nvSpPr>
          <p:spPr bwMode="auto">
            <a:xfrm>
              <a:off x="3787" y="1298"/>
              <a:ext cx="315" cy="4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>
                <a:buClrTx/>
                <a:buFontTx/>
                <a:buNone/>
              </a:pPr>
              <a:r>
                <a:rPr kumimoji="1" lang="en-US" altLang="zh-CN" sz="3600" b="0" i="1" dirty="0">
                  <a:latin typeface="Bookman Old Style" pitchFamily="18" charset="0"/>
                  <a:ea typeface="宋体" panose="02010600030101010101" pitchFamily="2" charset="-122"/>
                </a:rPr>
                <a:t>E</a:t>
              </a:r>
              <a:endParaRPr kumimoji="1" lang="en-US" altLang="zh-CN" sz="3600" b="0" i="1" dirty="0">
                <a:latin typeface="Bookman Old Style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4053" name="Rectangle 85"/>
            <p:cNvSpPr>
              <a:spLocks noChangeArrowheads="1"/>
            </p:cNvSpPr>
            <p:nvPr/>
          </p:nvSpPr>
          <p:spPr bwMode="auto">
            <a:xfrm>
              <a:off x="4016" y="1499"/>
              <a:ext cx="263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>
                <a:buClrTx/>
                <a:buFontTx/>
                <a:buNone/>
              </a:pPr>
              <a:r>
                <a:rPr kumimoji="1" lang="zh-CN" altLang="en-US" b="1" dirty="0">
                  <a:latin typeface="Bookman Old Style" pitchFamily="18" charset="0"/>
                  <a:ea typeface="宋体" panose="02010600030101010101" pitchFamily="2" charset="-122"/>
                </a:rPr>
                <a:t>外</a:t>
              </a:r>
              <a:endParaRPr kumimoji="1" lang="zh-CN" altLang="en-US" b="1" dirty="0">
                <a:latin typeface="Bookman Old Style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4054" name="Line 86"/>
            <p:cNvSpPr>
              <a:spLocks noChangeShapeType="1"/>
            </p:cNvSpPr>
            <p:nvPr/>
          </p:nvSpPr>
          <p:spPr bwMode="auto">
            <a:xfrm>
              <a:off x="3878" y="1344"/>
              <a:ext cx="233" cy="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6" name="Text Box 4"/>
          <p:cNvSpPr txBox="1">
            <a:spLocks noChangeArrowheads="1"/>
          </p:cNvSpPr>
          <p:nvPr/>
        </p:nvSpPr>
        <p:spPr bwMode="auto">
          <a:xfrm>
            <a:off x="482838" y="545753"/>
            <a:ext cx="664797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kumimoji="1" lang="zh-CN" altLang="en-US" sz="2400" b="1" dirty="0">
                <a:latin typeface="+mn-ea"/>
              </a:rPr>
              <a:t>问：这种静电感应的过程是否会一直进行下去？</a:t>
            </a:r>
            <a:endParaRPr kumimoji="1" lang="zh-CN" altLang="en-US" sz="2400" b="1" dirty="0">
              <a:latin typeface="+mn-ea"/>
            </a:endParaRPr>
          </a:p>
        </p:txBody>
      </p:sp>
      <p:graphicFrame>
        <p:nvGraphicFramePr>
          <p:cNvPr id="85000" name="Object 8"/>
          <p:cNvGraphicFramePr>
            <a:graphicFrameLocks noChangeAspect="1"/>
          </p:cNvGraphicFramePr>
          <p:nvPr/>
        </p:nvGraphicFramePr>
        <p:xfrm>
          <a:off x="5132248" y="3570573"/>
          <a:ext cx="1295400" cy="525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4815" name="公式" r:id="rId1" imgW="457200" imgH="254000" progId="Equation.3">
                  <p:embed/>
                </p:oleObj>
              </mc:Choice>
              <mc:Fallback>
                <p:oleObj name="公式" r:id="rId1" imgW="457200" imgH="254000" progId="Equation.3">
                  <p:embed/>
                  <p:pic>
                    <p:nvPicPr>
                      <p:cNvPr id="0" name="图片 5448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32248" y="3570573"/>
                        <a:ext cx="1295400" cy="525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5001" name="Object 9"/>
          <p:cNvGraphicFramePr>
            <a:graphicFrameLocks noChangeAspect="1"/>
          </p:cNvGraphicFramePr>
          <p:nvPr/>
        </p:nvGraphicFramePr>
        <p:xfrm>
          <a:off x="3534013" y="2420938"/>
          <a:ext cx="776288" cy="642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4816" name="公式" r:id="rId3" imgW="190500" imgH="241300" progId="Equation.3">
                  <p:embed/>
                </p:oleObj>
              </mc:Choice>
              <mc:Fallback>
                <p:oleObj name="公式" r:id="rId3" imgW="190500" imgH="241300" progId="Equation.3">
                  <p:embed/>
                  <p:pic>
                    <p:nvPicPr>
                      <p:cNvPr id="0" name="图片 5448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34013" y="2420938"/>
                        <a:ext cx="776288" cy="6429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85035" name="Group 43"/>
          <p:cNvGrpSpPr/>
          <p:nvPr/>
        </p:nvGrpSpPr>
        <p:grpSpPr bwMode="auto">
          <a:xfrm>
            <a:off x="482838" y="1649413"/>
            <a:ext cx="3065463" cy="2057400"/>
            <a:chOff x="476" y="1752"/>
            <a:chExt cx="1931" cy="1296"/>
          </a:xfrm>
        </p:grpSpPr>
        <p:sp>
          <p:nvSpPr>
            <p:cNvPr id="84998" name="Rectangle 6"/>
            <p:cNvSpPr>
              <a:spLocks noChangeArrowheads="1"/>
            </p:cNvSpPr>
            <p:nvPr/>
          </p:nvSpPr>
          <p:spPr bwMode="auto">
            <a:xfrm>
              <a:off x="871" y="1752"/>
              <a:ext cx="1104" cy="129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4999" name="AutoShape 7"/>
            <p:cNvSpPr>
              <a:spLocks noChangeArrowheads="1"/>
            </p:cNvSpPr>
            <p:nvPr/>
          </p:nvSpPr>
          <p:spPr bwMode="auto">
            <a:xfrm>
              <a:off x="487" y="2805"/>
              <a:ext cx="384" cy="81"/>
            </a:xfrm>
            <a:prstGeom prst="rightArrow">
              <a:avLst>
                <a:gd name="adj1" fmla="val 50000"/>
                <a:gd name="adj2" fmla="val 118519"/>
              </a:avLst>
            </a:prstGeom>
            <a:solidFill>
              <a:srgbClr val="FF0000"/>
            </a:solidFill>
            <a:ln w="9525">
              <a:solidFill>
                <a:srgbClr val="FF0000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85002" name="Object 10"/>
            <p:cNvGraphicFramePr>
              <a:graphicFrameLocks noChangeAspect="1"/>
            </p:cNvGraphicFramePr>
            <p:nvPr/>
          </p:nvGraphicFramePr>
          <p:xfrm>
            <a:off x="1783" y="1793"/>
            <a:ext cx="192" cy="1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44817" name="公式" r:id="rId5" imgW="139700" imgH="139700" progId="Equation.3">
                    <p:embed/>
                  </p:oleObj>
                </mc:Choice>
                <mc:Fallback>
                  <p:oleObj name="公式" r:id="rId5" imgW="139700" imgH="139700" progId="Equation.3">
                    <p:embed/>
                    <p:pic>
                      <p:nvPicPr>
                        <p:cNvPr id="0" name="图片 54481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83" y="1793"/>
                          <a:ext cx="192" cy="16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rgbClr val="000000">
                                    <a:alpha val="74998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5003" name="Object 11"/>
            <p:cNvGraphicFramePr>
              <a:graphicFrameLocks noChangeAspect="1"/>
            </p:cNvGraphicFramePr>
            <p:nvPr/>
          </p:nvGraphicFramePr>
          <p:xfrm>
            <a:off x="1783" y="1995"/>
            <a:ext cx="192" cy="1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44818" name="公式" r:id="rId7" imgW="139700" imgH="139700" progId="Equation.3">
                    <p:embed/>
                  </p:oleObj>
                </mc:Choice>
                <mc:Fallback>
                  <p:oleObj name="公式" r:id="rId7" imgW="139700" imgH="139700" progId="Equation.3">
                    <p:embed/>
                    <p:pic>
                      <p:nvPicPr>
                        <p:cNvPr id="0" name="图片 54481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83" y="1995"/>
                          <a:ext cx="192" cy="16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rgbClr val="000000">
                                    <a:alpha val="74998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5004" name="Object 12"/>
            <p:cNvGraphicFramePr>
              <a:graphicFrameLocks noChangeAspect="1"/>
            </p:cNvGraphicFramePr>
            <p:nvPr/>
          </p:nvGraphicFramePr>
          <p:xfrm>
            <a:off x="1783" y="2157"/>
            <a:ext cx="192" cy="1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44819" name="公式" r:id="rId8" imgW="139700" imgH="139700" progId="Equation.3">
                    <p:embed/>
                  </p:oleObj>
                </mc:Choice>
                <mc:Fallback>
                  <p:oleObj name="公式" r:id="rId8" imgW="139700" imgH="139700" progId="Equation.3">
                    <p:embed/>
                    <p:pic>
                      <p:nvPicPr>
                        <p:cNvPr id="0" name="图片 54481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83" y="2157"/>
                          <a:ext cx="192" cy="16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rgbClr val="000000">
                                    <a:alpha val="74998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5005" name="Object 13"/>
            <p:cNvGraphicFramePr>
              <a:graphicFrameLocks noChangeAspect="1"/>
            </p:cNvGraphicFramePr>
            <p:nvPr/>
          </p:nvGraphicFramePr>
          <p:xfrm>
            <a:off x="1783" y="2319"/>
            <a:ext cx="192" cy="1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44820" name="公式" r:id="rId9" imgW="139700" imgH="139700" progId="Equation.3">
                    <p:embed/>
                  </p:oleObj>
                </mc:Choice>
                <mc:Fallback>
                  <p:oleObj name="公式" r:id="rId9" imgW="139700" imgH="139700" progId="Equation.3">
                    <p:embed/>
                    <p:pic>
                      <p:nvPicPr>
                        <p:cNvPr id="0" name="图片 54481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83" y="2319"/>
                          <a:ext cx="192" cy="16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rgbClr val="000000">
                                    <a:alpha val="74998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5006" name="Object 14"/>
            <p:cNvGraphicFramePr>
              <a:graphicFrameLocks noChangeAspect="1"/>
            </p:cNvGraphicFramePr>
            <p:nvPr/>
          </p:nvGraphicFramePr>
          <p:xfrm>
            <a:off x="1783" y="2481"/>
            <a:ext cx="192" cy="1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44821" name="公式" r:id="rId10" imgW="139700" imgH="139700" progId="Equation.3">
                    <p:embed/>
                  </p:oleObj>
                </mc:Choice>
                <mc:Fallback>
                  <p:oleObj name="公式" r:id="rId10" imgW="139700" imgH="139700" progId="Equation.3">
                    <p:embed/>
                    <p:pic>
                      <p:nvPicPr>
                        <p:cNvPr id="0" name="图片 54482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83" y="2481"/>
                          <a:ext cx="192" cy="16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rgbClr val="000000">
                                    <a:alpha val="74998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5007" name="Object 15"/>
            <p:cNvGraphicFramePr>
              <a:graphicFrameLocks noChangeAspect="1"/>
            </p:cNvGraphicFramePr>
            <p:nvPr/>
          </p:nvGraphicFramePr>
          <p:xfrm>
            <a:off x="1783" y="2684"/>
            <a:ext cx="192" cy="1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44822" name="公式" r:id="rId11" imgW="139700" imgH="139700" progId="Equation.3">
                    <p:embed/>
                  </p:oleObj>
                </mc:Choice>
                <mc:Fallback>
                  <p:oleObj name="公式" r:id="rId11" imgW="139700" imgH="139700" progId="Equation.3">
                    <p:embed/>
                    <p:pic>
                      <p:nvPicPr>
                        <p:cNvPr id="0" name="图片 54482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83" y="2684"/>
                          <a:ext cx="192" cy="16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rgbClr val="000000">
                                    <a:alpha val="74998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5008" name="Object 16"/>
            <p:cNvGraphicFramePr>
              <a:graphicFrameLocks noChangeAspect="1"/>
            </p:cNvGraphicFramePr>
            <p:nvPr/>
          </p:nvGraphicFramePr>
          <p:xfrm>
            <a:off x="1783" y="2886"/>
            <a:ext cx="192" cy="1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44823" name="公式" r:id="rId12" imgW="139700" imgH="139700" progId="Equation.3">
                    <p:embed/>
                  </p:oleObj>
                </mc:Choice>
                <mc:Fallback>
                  <p:oleObj name="公式" r:id="rId12" imgW="139700" imgH="139700" progId="Equation.3">
                    <p:embed/>
                    <p:pic>
                      <p:nvPicPr>
                        <p:cNvPr id="0" name="图片 54482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83" y="2886"/>
                          <a:ext cx="192" cy="16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rgbClr val="000000">
                                    <a:alpha val="74998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5009" name="Object 17"/>
            <p:cNvGraphicFramePr>
              <a:graphicFrameLocks noChangeAspect="1"/>
            </p:cNvGraphicFramePr>
            <p:nvPr/>
          </p:nvGraphicFramePr>
          <p:xfrm>
            <a:off x="871" y="1833"/>
            <a:ext cx="175" cy="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44824" name="公式" r:id="rId13" imgW="126365" imgH="76200" progId="Equation.3">
                    <p:embed/>
                  </p:oleObj>
                </mc:Choice>
                <mc:Fallback>
                  <p:oleObj name="公式" r:id="rId13" imgW="126365" imgH="76200" progId="Equation.3">
                    <p:embed/>
                    <p:pic>
                      <p:nvPicPr>
                        <p:cNvPr id="0" name="图片 54482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71" y="1833"/>
                          <a:ext cx="175" cy="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rgbClr val="000000">
                                    <a:alpha val="74998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5010" name="Object 18"/>
            <p:cNvGraphicFramePr>
              <a:graphicFrameLocks noChangeAspect="1"/>
            </p:cNvGraphicFramePr>
            <p:nvPr/>
          </p:nvGraphicFramePr>
          <p:xfrm>
            <a:off x="871" y="2036"/>
            <a:ext cx="175" cy="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44825" name="公式" r:id="rId15" imgW="126365" imgH="76200" progId="Equation.3">
                    <p:embed/>
                  </p:oleObj>
                </mc:Choice>
                <mc:Fallback>
                  <p:oleObj name="公式" r:id="rId15" imgW="126365" imgH="76200" progId="Equation.3">
                    <p:embed/>
                    <p:pic>
                      <p:nvPicPr>
                        <p:cNvPr id="0" name="图片 54482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71" y="2036"/>
                          <a:ext cx="175" cy="8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rgbClr val="000000">
                                    <a:alpha val="74998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5011" name="Object 19"/>
            <p:cNvGraphicFramePr>
              <a:graphicFrameLocks noChangeAspect="1"/>
            </p:cNvGraphicFramePr>
            <p:nvPr/>
          </p:nvGraphicFramePr>
          <p:xfrm>
            <a:off x="871" y="2198"/>
            <a:ext cx="175" cy="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44826" name="公式" r:id="rId16" imgW="126365" imgH="76200" progId="Equation.3">
                    <p:embed/>
                  </p:oleObj>
                </mc:Choice>
                <mc:Fallback>
                  <p:oleObj name="公式" r:id="rId16" imgW="126365" imgH="76200" progId="Equation.3">
                    <p:embed/>
                    <p:pic>
                      <p:nvPicPr>
                        <p:cNvPr id="0" name="图片 54482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71" y="2198"/>
                          <a:ext cx="175" cy="8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rgbClr val="000000">
                                    <a:alpha val="74998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5012" name="Object 20"/>
            <p:cNvGraphicFramePr>
              <a:graphicFrameLocks noChangeAspect="1"/>
            </p:cNvGraphicFramePr>
            <p:nvPr/>
          </p:nvGraphicFramePr>
          <p:xfrm>
            <a:off x="871" y="2360"/>
            <a:ext cx="175" cy="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44827" name="公式" r:id="rId17" imgW="126365" imgH="76200" progId="Equation.3">
                    <p:embed/>
                  </p:oleObj>
                </mc:Choice>
                <mc:Fallback>
                  <p:oleObj name="公式" r:id="rId17" imgW="126365" imgH="76200" progId="Equation.3">
                    <p:embed/>
                    <p:pic>
                      <p:nvPicPr>
                        <p:cNvPr id="0" name="图片 54482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71" y="2360"/>
                          <a:ext cx="175" cy="8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rgbClr val="000000">
                                    <a:alpha val="74998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5013" name="Object 21"/>
            <p:cNvGraphicFramePr>
              <a:graphicFrameLocks noChangeAspect="1"/>
            </p:cNvGraphicFramePr>
            <p:nvPr/>
          </p:nvGraphicFramePr>
          <p:xfrm>
            <a:off x="871" y="2562"/>
            <a:ext cx="175" cy="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44828" name="公式" r:id="rId18" imgW="126365" imgH="76200" progId="Equation.3">
                    <p:embed/>
                  </p:oleObj>
                </mc:Choice>
                <mc:Fallback>
                  <p:oleObj name="公式" r:id="rId18" imgW="126365" imgH="76200" progId="Equation.3">
                    <p:embed/>
                    <p:pic>
                      <p:nvPicPr>
                        <p:cNvPr id="0" name="图片 54482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71" y="2562"/>
                          <a:ext cx="175" cy="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rgbClr val="000000">
                                    <a:alpha val="74998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5014" name="Object 22"/>
            <p:cNvGraphicFramePr>
              <a:graphicFrameLocks noChangeAspect="1"/>
            </p:cNvGraphicFramePr>
            <p:nvPr/>
          </p:nvGraphicFramePr>
          <p:xfrm>
            <a:off x="871" y="2724"/>
            <a:ext cx="175" cy="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44829" name="公式" r:id="rId19" imgW="126365" imgH="76200" progId="Equation.3">
                    <p:embed/>
                  </p:oleObj>
                </mc:Choice>
                <mc:Fallback>
                  <p:oleObj name="公式" r:id="rId19" imgW="126365" imgH="76200" progId="Equation.3">
                    <p:embed/>
                    <p:pic>
                      <p:nvPicPr>
                        <p:cNvPr id="0" name="图片 54482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71" y="2724"/>
                          <a:ext cx="175" cy="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rgbClr val="000000">
                                    <a:alpha val="74998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5015" name="Object 23"/>
            <p:cNvGraphicFramePr>
              <a:graphicFrameLocks noChangeAspect="1"/>
            </p:cNvGraphicFramePr>
            <p:nvPr/>
          </p:nvGraphicFramePr>
          <p:xfrm>
            <a:off x="871" y="2927"/>
            <a:ext cx="175" cy="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44830" name="公式" r:id="rId20" imgW="126365" imgH="76200" progId="Equation.3">
                    <p:embed/>
                  </p:oleObj>
                </mc:Choice>
                <mc:Fallback>
                  <p:oleObj name="公式" r:id="rId20" imgW="126365" imgH="76200" progId="Equation.3">
                    <p:embed/>
                    <p:pic>
                      <p:nvPicPr>
                        <p:cNvPr id="0" name="图片 54482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71" y="2927"/>
                          <a:ext cx="175" cy="8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rgbClr val="000000">
                                    <a:alpha val="74998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5016" name="AutoShape 24"/>
            <p:cNvSpPr>
              <a:spLocks noChangeArrowheads="1"/>
            </p:cNvSpPr>
            <p:nvPr/>
          </p:nvSpPr>
          <p:spPr bwMode="auto">
            <a:xfrm>
              <a:off x="487" y="2360"/>
              <a:ext cx="384" cy="81"/>
            </a:xfrm>
            <a:prstGeom prst="rightArrow">
              <a:avLst>
                <a:gd name="adj1" fmla="val 50000"/>
                <a:gd name="adj2" fmla="val 118519"/>
              </a:avLst>
            </a:prstGeom>
            <a:solidFill>
              <a:srgbClr val="FF0000"/>
            </a:solidFill>
            <a:ln w="9525">
              <a:solidFill>
                <a:srgbClr val="FF0000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5017" name="AutoShape 25"/>
            <p:cNvSpPr>
              <a:spLocks noChangeArrowheads="1"/>
            </p:cNvSpPr>
            <p:nvPr/>
          </p:nvSpPr>
          <p:spPr bwMode="auto">
            <a:xfrm>
              <a:off x="2023" y="1995"/>
              <a:ext cx="384" cy="81"/>
            </a:xfrm>
            <a:prstGeom prst="rightArrow">
              <a:avLst>
                <a:gd name="adj1" fmla="val 50000"/>
                <a:gd name="adj2" fmla="val 118519"/>
              </a:avLst>
            </a:prstGeom>
            <a:solidFill>
              <a:srgbClr val="FF0000"/>
            </a:solidFill>
            <a:ln w="9525">
              <a:solidFill>
                <a:srgbClr val="FF0000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5018" name="AutoShape 26"/>
            <p:cNvSpPr>
              <a:spLocks noChangeArrowheads="1"/>
            </p:cNvSpPr>
            <p:nvPr/>
          </p:nvSpPr>
          <p:spPr bwMode="auto">
            <a:xfrm>
              <a:off x="2023" y="2805"/>
              <a:ext cx="384" cy="81"/>
            </a:xfrm>
            <a:prstGeom prst="rightArrow">
              <a:avLst>
                <a:gd name="adj1" fmla="val 50000"/>
                <a:gd name="adj2" fmla="val 118519"/>
              </a:avLst>
            </a:prstGeom>
            <a:solidFill>
              <a:srgbClr val="FF0000"/>
            </a:solidFill>
            <a:ln w="9525">
              <a:solidFill>
                <a:srgbClr val="FF0000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5019" name="AutoShape 27"/>
            <p:cNvSpPr>
              <a:spLocks noChangeArrowheads="1"/>
            </p:cNvSpPr>
            <p:nvPr/>
          </p:nvSpPr>
          <p:spPr bwMode="auto">
            <a:xfrm>
              <a:off x="2023" y="2400"/>
              <a:ext cx="384" cy="81"/>
            </a:xfrm>
            <a:prstGeom prst="rightArrow">
              <a:avLst>
                <a:gd name="adj1" fmla="val 50000"/>
                <a:gd name="adj2" fmla="val 118519"/>
              </a:avLst>
            </a:prstGeom>
            <a:solidFill>
              <a:srgbClr val="FF0000"/>
            </a:solidFill>
            <a:ln w="9525">
              <a:solidFill>
                <a:srgbClr val="FF0000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5020" name="AutoShape 28"/>
            <p:cNvSpPr>
              <a:spLocks noChangeArrowheads="1"/>
            </p:cNvSpPr>
            <p:nvPr/>
          </p:nvSpPr>
          <p:spPr bwMode="auto">
            <a:xfrm>
              <a:off x="476" y="1995"/>
              <a:ext cx="384" cy="81"/>
            </a:xfrm>
            <a:prstGeom prst="rightArrow">
              <a:avLst>
                <a:gd name="adj1" fmla="val 50000"/>
                <a:gd name="adj2" fmla="val 118519"/>
              </a:avLst>
            </a:prstGeom>
            <a:solidFill>
              <a:srgbClr val="FF0000"/>
            </a:solidFill>
            <a:ln w="9525">
              <a:solidFill>
                <a:srgbClr val="FF0000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5021" name="Line 29"/>
            <p:cNvSpPr>
              <a:spLocks noChangeShapeType="1"/>
            </p:cNvSpPr>
            <p:nvPr/>
          </p:nvSpPr>
          <p:spPr bwMode="auto">
            <a:xfrm flipH="1">
              <a:off x="1063" y="1992"/>
              <a:ext cx="727" cy="0"/>
            </a:xfrm>
            <a:prstGeom prst="line">
              <a:avLst/>
            </a:prstGeom>
            <a:noFill/>
            <a:ln w="76200">
              <a:solidFill>
                <a:srgbClr val="FFFF00"/>
              </a:solidFill>
              <a:prstDash val="sysDot"/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85022" name="Object 30"/>
            <p:cNvGraphicFramePr>
              <a:graphicFrameLocks noChangeAspect="1"/>
            </p:cNvGraphicFramePr>
            <p:nvPr/>
          </p:nvGraphicFramePr>
          <p:xfrm>
            <a:off x="1303" y="1752"/>
            <a:ext cx="290" cy="22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44831" name="公式" r:id="rId21" imgW="190500" imgH="177800" progId="Equation.3">
                    <p:embed/>
                  </p:oleObj>
                </mc:Choice>
                <mc:Fallback>
                  <p:oleObj name="公式" r:id="rId21" imgW="190500" imgH="177800" progId="Equation.3">
                    <p:embed/>
                    <p:pic>
                      <p:nvPicPr>
                        <p:cNvPr id="0" name="图片 54483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03" y="1752"/>
                          <a:ext cx="290" cy="22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FFFF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chemeClr val="bg2">
                                    <a:alpha val="74998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5023" name="Line 31"/>
            <p:cNvSpPr>
              <a:spLocks noChangeShapeType="1"/>
            </p:cNvSpPr>
            <p:nvPr/>
          </p:nvSpPr>
          <p:spPr bwMode="auto">
            <a:xfrm flipH="1">
              <a:off x="1015" y="2328"/>
              <a:ext cx="727" cy="0"/>
            </a:xfrm>
            <a:prstGeom prst="line">
              <a:avLst/>
            </a:prstGeom>
            <a:noFill/>
            <a:ln w="76200">
              <a:solidFill>
                <a:srgbClr val="FFFF00"/>
              </a:solidFill>
              <a:prstDash val="sysDot"/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5024" name="Line 32"/>
            <p:cNvSpPr>
              <a:spLocks noChangeShapeType="1"/>
            </p:cNvSpPr>
            <p:nvPr/>
          </p:nvSpPr>
          <p:spPr bwMode="auto">
            <a:xfrm flipH="1">
              <a:off x="1063" y="2616"/>
              <a:ext cx="727" cy="0"/>
            </a:xfrm>
            <a:prstGeom prst="line">
              <a:avLst/>
            </a:prstGeom>
            <a:noFill/>
            <a:ln w="76200">
              <a:solidFill>
                <a:srgbClr val="FFFF00"/>
              </a:solidFill>
              <a:prstDash val="sysDot"/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5025" name="Line 33"/>
            <p:cNvSpPr>
              <a:spLocks noChangeShapeType="1"/>
            </p:cNvSpPr>
            <p:nvPr/>
          </p:nvSpPr>
          <p:spPr bwMode="auto">
            <a:xfrm>
              <a:off x="1063" y="2088"/>
              <a:ext cx="720" cy="0"/>
            </a:xfrm>
            <a:prstGeom prst="line">
              <a:avLst/>
            </a:prstGeom>
            <a:noFill/>
            <a:ln w="76200">
              <a:solidFill>
                <a:srgbClr val="FF0000"/>
              </a:solidFill>
              <a:prstDash val="sysDot"/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5026" name="Line 34"/>
            <p:cNvSpPr>
              <a:spLocks noChangeShapeType="1"/>
            </p:cNvSpPr>
            <p:nvPr/>
          </p:nvSpPr>
          <p:spPr bwMode="auto">
            <a:xfrm>
              <a:off x="1063" y="2424"/>
              <a:ext cx="720" cy="0"/>
            </a:xfrm>
            <a:prstGeom prst="line">
              <a:avLst/>
            </a:prstGeom>
            <a:noFill/>
            <a:ln w="76200">
              <a:solidFill>
                <a:srgbClr val="FF0000"/>
              </a:solidFill>
              <a:prstDash val="sysDot"/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5027" name="Line 35"/>
            <p:cNvSpPr>
              <a:spLocks noChangeShapeType="1"/>
            </p:cNvSpPr>
            <p:nvPr/>
          </p:nvSpPr>
          <p:spPr bwMode="auto">
            <a:xfrm>
              <a:off x="1111" y="2712"/>
              <a:ext cx="720" cy="0"/>
            </a:xfrm>
            <a:prstGeom prst="line">
              <a:avLst/>
            </a:prstGeom>
            <a:noFill/>
            <a:ln w="76200">
              <a:solidFill>
                <a:srgbClr val="FF0000"/>
              </a:solidFill>
              <a:prstDash val="sysDot"/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aphicFrame>
        <p:nvGraphicFramePr>
          <p:cNvPr id="85028" name="Object 36"/>
          <p:cNvGraphicFramePr>
            <a:graphicFrameLocks noChangeAspect="1"/>
          </p:cNvGraphicFramePr>
          <p:nvPr/>
        </p:nvGraphicFramePr>
        <p:xfrm>
          <a:off x="4572000" y="2614613"/>
          <a:ext cx="3243263" cy="730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4832" name="公式" r:id="rId23" imgW="862965" imgH="266700" progId="Equation.3">
                  <p:embed/>
                </p:oleObj>
              </mc:Choice>
              <mc:Fallback>
                <p:oleObj name="公式" r:id="rId23" imgW="862965" imgH="266700" progId="Equation.3">
                  <p:embed/>
                  <p:pic>
                    <p:nvPicPr>
                      <p:cNvPr id="0" name="图片 5448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0" y="2614613"/>
                        <a:ext cx="3243263" cy="730250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5029" name="Object 37"/>
          <p:cNvGraphicFramePr>
            <a:graphicFrameLocks noChangeAspect="1"/>
          </p:cNvGraphicFramePr>
          <p:nvPr/>
        </p:nvGraphicFramePr>
        <p:xfrm>
          <a:off x="4571207" y="1718496"/>
          <a:ext cx="576262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4833" name="公式" r:id="rId25" imgW="190500" imgH="177800" progId="Equation.3">
                  <p:embed/>
                </p:oleObj>
              </mc:Choice>
              <mc:Fallback>
                <p:oleObj name="公式" r:id="rId25" imgW="190500" imgH="177800" progId="Equation.3">
                  <p:embed/>
                  <p:pic>
                    <p:nvPicPr>
                      <p:cNvPr id="0" name="图片 5448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1207" y="1718496"/>
                        <a:ext cx="576262" cy="444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FF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5030" name="Text Box 38"/>
          <p:cNvSpPr txBox="1">
            <a:spLocks noChangeArrowheads="1"/>
          </p:cNvSpPr>
          <p:nvPr/>
        </p:nvSpPr>
        <p:spPr bwMode="auto">
          <a:xfrm>
            <a:off x="5011737" y="1707803"/>
            <a:ext cx="141577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spcBef>
                <a:spcPct val="50000"/>
              </a:spcBef>
              <a:buFont typeface="Wingdings" panose="05000000000000000000" pitchFamily="2" charset="2"/>
              <a:buNone/>
            </a:pPr>
            <a:r>
              <a:rPr kumimoji="1" lang="zh-CN" altLang="en-US" sz="2400" b="1" dirty="0">
                <a:latin typeface="+mn-ea"/>
              </a:rPr>
              <a:t>附加电场</a:t>
            </a:r>
            <a:endParaRPr kumimoji="1" lang="zh-CN" altLang="en-US" sz="2400" b="1" dirty="0">
              <a:latin typeface="+mn-ea"/>
            </a:endParaRPr>
          </a:p>
        </p:txBody>
      </p:sp>
      <p:sp>
        <p:nvSpPr>
          <p:cNvPr id="85031" name="Text Box 39"/>
          <p:cNvSpPr txBox="1">
            <a:spLocks noChangeArrowheads="1"/>
          </p:cNvSpPr>
          <p:nvPr/>
        </p:nvSpPr>
        <p:spPr bwMode="auto">
          <a:xfrm>
            <a:off x="4643437" y="3570436"/>
            <a:ext cx="48895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buFont typeface="Wingdings" panose="05000000000000000000" pitchFamily="2" charset="2"/>
              <a:buNone/>
            </a:pPr>
            <a:r>
              <a:rPr kumimoji="1" lang="zh-CN" altLang="en-US" sz="2400" b="1" dirty="0">
                <a:latin typeface="+mn-ea"/>
              </a:rPr>
              <a:t>当</a:t>
            </a:r>
            <a:endParaRPr kumimoji="1" lang="zh-CN" altLang="en-US" sz="2400" b="1" dirty="0">
              <a:latin typeface="+mn-ea"/>
            </a:endParaRPr>
          </a:p>
        </p:txBody>
      </p:sp>
      <p:sp>
        <p:nvSpPr>
          <p:cNvPr id="85032" name="Text Box 40"/>
          <p:cNvSpPr txBox="1">
            <a:spLocks noChangeArrowheads="1"/>
          </p:cNvSpPr>
          <p:nvPr/>
        </p:nvSpPr>
        <p:spPr bwMode="auto">
          <a:xfrm>
            <a:off x="4147820" y="4269105"/>
            <a:ext cx="4231005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1" hangingPunct="1">
              <a:spcBef>
                <a:spcPct val="50000"/>
              </a:spcBef>
              <a:buFont typeface="Wingdings" panose="05000000000000000000" pitchFamily="2" charset="2"/>
              <a:buNone/>
            </a:pPr>
            <a:r>
              <a:rPr kumimoji="1" lang="zh-CN" altLang="en-US" sz="2400" b="1" dirty="0">
                <a:latin typeface="+mn-ea"/>
              </a:rPr>
              <a:t>电荷的宏观定向运动将停止</a:t>
            </a:r>
            <a:endParaRPr kumimoji="1" lang="zh-CN" altLang="en-US" sz="2400" b="1" dirty="0">
              <a:latin typeface="+mn-ea"/>
            </a:endParaRPr>
          </a:p>
        </p:txBody>
      </p:sp>
      <p:sp>
        <p:nvSpPr>
          <p:cNvPr id="85033" name="Text Box 41"/>
          <p:cNvSpPr txBox="1">
            <a:spLocks noChangeArrowheads="1"/>
          </p:cNvSpPr>
          <p:nvPr/>
        </p:nvSpPr>
        <p:spPr bwMode="auto">
          <a:xfrm>
            <a:off x="551166" y="4948864"/>
            <a:ext cx="6801862" cy="461665"/>
          </a:xfrm>
          <a:prstGeom prst="rect">
            <a:avLst/>
          </a:prstGeom>
          <a:gradFill rotWithShape="1">
            <a:gsLst>
              <a:gs pos="0">
                <a:srgbClr val="FFCCCC"/>
              </a:gs>
              <a:gs pos="50000">
                <a:schemeClr val="bg1"/>
              </a:gs>
              <a:gs pos="100000">
                <a:srgbClr val="FFCCCC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kumimoji="1" lang="zh-CN" altLang="en-US" sz="2400" b="1" dirty="0">
                <a:latin typeface="+mn-ea"/>
              </a:rPr>
              <a:t>定义：静电平衡状态</a:t>
            </a:r>
            <a:r>
              <a:rPr kumimoji="1" lang="en-US" altLang="zh-CN" sz="2400" b="1" dirty="0">
                <a:solidFill>
                  <a:srgbClr val="3333FF"/>
                </a:solidFill>
                <a:latin typeface="+mn-ea"/>
              </a:rPr>
              <a:t>Electrostatic Equilibrium</a:t>
            </a:r>
            <a:endParaRPr kumimoji="1" lang="en-US" altLang="zh-CN" sz="2400" b="1" dirty="0">
              <a:solidFill>
                <a:srgbClr val="3333FF"/>
              </a:solidFill>
              <a:latin typeface="+mn-ea"/>
            </a:endParaRPr>
          </a:p>
        </p:txBody>
      </p:sp>
      <p:sp>
        <p:nvSpPr>
          <p:cNvPr id="85034" name="Text Box 42"/>
          <p:cNvSpPr txBox="1">
            <a:spLocks noChangeArrowheads="1"/>
          </p:cNvSpPr>
          <p:nvPr/>
        </p:nvSpPr>
        <p:spPr bwMode="auto">
          <a:xfrm>
            <a:off x="551166" y="5595830"/>
            <a:ext cx="801003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1" hangingPunct="1">
              <a:spcBef>
                <a:spcPct val="50000"/>
              </a:spcBef>
              <a:buFont typeface="Wingdings" panose="05000000000000000000" pitchFamily="2" charset="2"/>
              <a:buNone/>
            </a:pPr>
            <a:r>
              <a:rPr kumimoji="1" lang="zh-CN" altLang="en-US" sz="2400" b="1" u="sng" dirty="0">
                <a:latin typeface="+mn-ea"/>
              </a:rPr>
              <a:t>当一个带电体系中的电荷没有定向运动，从而电场分布不随时间变化时，称该带电体达到静电平衡状态。</a:t>
            </a:r>
            <a:endParaRPr kumimoji="1" lang="zh-CN" altLang="en-US" sz="2400" b="1" u="sng" dirty="0">
              <a:latin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/>
      <p:sp>
        <p:nvSpPr>
          <p:cNvPr id="80898" name="Text Box 2"/>
          <p:cNvSpPr txBox="1"/>
          <p:nvPr/>
        </p:nvSpPr>
        <p:spPr>
          <a:xfrm>
            <a:off x="395288" y="1700213"/>
            <a:ext cx="8569325" cy="4865687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algn="ctr">
              <a:spcBef>
                <a:spcPct val="50000"/>
              </a:spcBef>
            </a:pPr>
            <a:r>
              <a:rPr lang="zh-CN" altLang="en-US" sz="3200" dirty="0">
                <a:solidFill>
                  <a:schemeClr val="tx1"/>
                </a:solidFill>
                <a:latin typeface="Times New Roman" panose="02020603050405020304" pitchFamily="18" charset="0"/>
                <a:ea typeface="黑体" pitchFamily="49" charset="-122"/>
              </a:rPr>
              <a:t>内容提要</a:t>
            </a:r>
            <a:endParaRPr lang="zh-CN" altLang="en-US" sz="3200" dirty="0">
              <a:solidFill>
                <a:schemeClr val="tx1"/>
              </a:solidFill>
              <a:latin typeface="Times New Roman" panose="02020603050405020304" pitchFamily="18" charset="0"/>
              <a:ea typeface="黑体" pitchFamily="49" charset="-122"/>
            </a:endParaRPr>
          </a:p>
          <a:p>
            <a:pPr>
              <a:spcBef>
                <a:spcPct val="50000"/>
              </a:spcBef>
            </a:pPr>
            <a:r>
              <a:rPr lang="zh-CN" altLang="en-US" sz="2800" b="1" dirty="0">
                <a:solidFill>
                  <a:srgbClr val="3333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●</a:t>
            </a: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静电场中的导体</a:t>
            </a:r>
            <a:r>
              <a: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（</a:t>
            </a:r>
            <a:r>
              <a:rPr lang="en-US" altLang="zh-CN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A Conductor in Electrostatic Field</a:t>
            </a:r>
            <a:r>
              <a: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）</a:t>
            </a:r>
            <a:endParaRPr lang="zh-CN" altLang="en-US" sz="2800" b="1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spcBef>
                <a:spcPct val="50000"/>
              </a:spcBef>
            </a:pPr>
            <a:r>
              <a:rPr lang="zh-CN" altLang="en-US" sz="2800" b="1" dirty="0">
                <a:solidFill>
                  <a:srgbClr val="3333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●</a:t>
            </a: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静电场中的电介质</a:t>
            </a:r>
            <a:r>
              <a: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（</a:t>
            </a:r>
            <a:r>
              <a:rPr lang="en-US" altLang="zh-CN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A Dielectric in Electrostatic Field</a:t>
            </a:r>
            <a:r>
              <a: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）</a:t>
            </a:r>
            <a:endParaRPr lang="zh-CN" altLang="en-US" b="1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spcBef>
                <a:spcPct val="50000"/>
              </a:spcBef>
            </a:pPr>
            <a:r>
              <a:rPr lang="zh-CN" altLang="en-US" sz="2800" b="1" dirty="0">
                <a:solidFill>
                  <a:srgbClr val="3333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●</a:t>
            </a: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电介质中的高斯定理</a:t>
            </a:r>
            <a:r>
              <a: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（</a:t>
            </a:r>
            <a:r>
              <a:rPr lang="en-US" altLang="zh-CN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Gauss’s Law in Dielectric</a:t>
            </a:r>
            <a:r>
              <a: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）</a:t>
            </a:r>
            <a:endParaRPr lang="zh-CN" altLang="en-US" b="1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spcBef>
                <a:spcPct val="50000"/>
              </a:spcBef>
            </a:pPr>
            <a:r>
              <a:rPr lang="zh-CN" altLang="en-US" sz="2800" b="1" dirty="0">
                <a:solidFill>
                  <a:srgbClr val="3333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●</a:t>
            </a: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电容和电容器</a:t>
            </a:r>
            <a:r>
              <a: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（</a:t>
            </a:r>
            <a:r>
              <a:rPr lang="en-US" altLang="zh-CN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Capacitance &amp; Capacitor</a:t>
            </a:r>
            <a:r>
              <a: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）</a:t>
            </a:r>
            <a:endParaRPr lang="zh-CN" altLang="en-US" b="1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spcBef>
                <a:spcPct val="50000"/>
              </a:spcBef>
            </a:pPr>
            <a:r>
              <a:rPr lang="zh-CN" altLang="en-US" sz="2800" b="1" dirty="0">
                <a:solidFill>
                  <a:srgbClr val="3333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●</a:t>
            </a: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静电场的能量</a:t>
            </a:r>
            <a:r>
              <a: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（</a:t>
            </a:r>
            <a:r>
              <a:rPr lang="en-US" altLang="zh-CN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Energy of Electrostatic Field</a:t>
            </a:r>
            <a:r>
              <a: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）</a:t>
            </a:r>
            <a:endParaRPr lang="zh-CN" altLang="en-US" b="1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spcBef>
                <a:spcPct val="50000"/>
              </a:spcBef>
            </a:pPr>
            <a:r>
              <a:rPr lang="zh-CN" altLang="en-US" sz="2800" b="1" dirty="0">
                <a:solidFill>
                  <a:srgbClr val="3333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●</a:t>
            </a: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静电的危害及其应用</a:t>
            </a:r>
            <a:r>
              <a: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（</a:t>
            </a:r>
            <a:r>
              <a:rPr lang="en-US" altLang="zh-CN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Harmfulness and Application of </a:t>
            </a:r>
            <a:endParaRPr lang="en-US" altLang="zh-CN" b="1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spcBef>
                <a:spcPct val="20000"/>
              </a:spcBef>
            </a:pPr>
            <a:r>
              <a:rPr lang="en-US" altLang="zh-CN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Static Charge</a:t>
            </a:r>
            <a:r>
              <a: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）</a:t>
            </a:r>
            <a:endParaRPr lang="zh-CN" altLang="en-US" b="1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80899" name="Text Box 3"/>
          <p:cNvSpPr txBox="1"/>
          <p:nvPr/>
        </p:nvSpPr>
        <p:spPr>
          <a:xfrm>
            <a:off x="395288" y="533400"/>
            <a:ext cx="8497887" cy="1138238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algn="ctr">
              <a:spcBef>
                <a:spcPct val="50000"/>
              </a:spcBef>
            </a:pPr>
            <a:r>
              <a:rPr lang="zh-CN" altLang="en-US" sz="3200" b="1" dirty="0">
                <a:latin typeface="黑体" pitchFamily="49" charset="-122"/>
                <a:ea typeface="黑体" pitchFamily="49" charset="-122"/>
              </a:rPr>
              <a:t>第六章   静电场中的导体和电介质</a:t>
            </a:r>
            <a:endParaRPr lang="zh-CN" altLang="en-US" sz="3200" b="1" dirty="0">
              <a:latin typeface="黑体" pitchFamily="49" charset="-122"/>
              <a:ea typeface="黑体" pitchFamily="49" charset="-122"/>
            </a:endParaRPr>
          </a:p>
          <a:p>
            <a:pPr algn="ctr">
              <a:spcBef>
                <a:spcPct val="50000"/>
              </a:spcBef>
            </a:pPr>
            <a:r>
              <a:rPr lang="en-US" altLang="zh-CN" b="1" dirty="0">
                <a:latin typeface="Times New Roman" panose="02020603050405020304" pitchFamily="18" charset="0"/>
                <a:ea typeface="黑体" pitchFamily="49" charset="-122"/>
              </a:rPr>
              <a:t>Effects of Conductors (or Dielectrics) in Electrostatic Field</a:t>
            </a:r>
            <a:endParaRPr lang="en-US" altLang="zh-CN" b="1" dirty="0">
              <a:latin typeface="Times New Roman" panose="02020603050405020304" pitchFamily="18" charset="0"/>
              <a:ea typeface="黑体" pitchFamily="49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08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08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08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08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08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fltVal val="1.00000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08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fltVal val="1.00000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898" grpId="0"/>
      <p:bldP spid="8089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416" name="Rectangle 368"/>
          <p:cNvSpPr/>
          <p:nvPr/>
        </p:nvSpPr>
        <p:spPr>
          <a:xfrm>
            <a:off x="1308735" y="5471319"/>
            <a:ext cx="7596188" cy="953135"/>
          </a:xfrm>
          <a:prstGeom prst="rect">
            <a:avLst/>
          </a:prstGeom>
          <a:noFill/>
          <a:ln w="9525">
            <a:noFill/>
          </a:ln>
        </p:spPr>
        <p:txBody>
          <a:bodyPr anchor="ctr">
            <a:spAutoFit/>
          </a:bodyPr>
          <a:p>
            <a:r>
              <a:rPr lang="en-US" altLang="zh-CN" sz="2800" dirty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en-US" sz="2800" b="1" dirty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（</a:t>
            </a:r>
            <a:r>
              <a:rPr lang="en-US" altLang="zh-CN" sz="2800" b="1" dirty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2</a:t>
            </a:r>
            <a:r>
              <a:rPr lang="zh-CN" altLang="en-US" sz="2800" b="1" dirty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）</a:t>
            </a:r>
            <a:r>
              <a:rPr lang="zh-CN" altLang="en-US" sz="2800" b="1" dirty="0">
                <a:solidFill>
                  <a:srgbClr val="FF3300"/>
                </a:solidFill>
                <a:latin typeface="黑体" pitchFamily="49" charset="-122"/>
                <a:ea typeface="黑体" pitchFamily="49" charset="-122"/>
              </a:rPr>
              <a:t>导体内部无净电荷，电荷只分布在外表面或</a:t>
            </a:r>
            <a:r>
              <a:rPr lang="zh-CN" altLang="en-US" sz="2800" b="1" u="sng" dirty="0">
                <a:solidFill>
                  <a:srgbClr val="FF3300"/>
                </a:solidFill>
                <a:latin typeface="黑体" pitchFamily="49" charset="-122"/>
                <a:ea typeface="黑体" pitchFamily="49" charset="-122"/>
              </a:rPr>
              <a:t>内表面和外表面</a:t>
            </a:r>
            <a:r>
              <a:rPr lang="zh-CN" altLang="en-US" sz="2800" b="1" dirty="0">
                <a:solidFill>
                  <a:srgbClr val="FF3300"/>
                </a:solidFill>
                <a:latin typeface="黑体" pitchFamily="49" charset="-122"/>
                <a:ea typeface="黑体" pitchFamily="49" charset="-122"/>
              </a:rPr>
              <a:t>（空腔导体内部有电荷）</a:t>
            </a:r>
            <a:endParaRPr lang="zh-CN" altLang="en-US" sz="2800" b="1" dirty="0">
              <a:solidFill>
                <a:srgbClr val="FF3300"/>
              </a:solidFill>
              <a:latin typeface="黑体" pitchFamily="49" charset="-122"/>
              <a:ea typeface="黑体" pitchFamily="49" charset="-122"/>
            </a:endParaRPr>
          </a:p>
        </p:txBody>
      </p:sp>
      <p:grpSp>
        <p:nvGrpSpPr>
          <p:cNvPr id="3" name="Group 397"/>
          <p:cNvGrpSpPr/>
          <p:nvPr/>
        </p:nvGrpSpPr>
        <p:grpSpPr>
          <a:xfrm>
            <a:off x="-466090" y="4004310"/>
            <a:ext cx="9144000" cy="1219200"/>
            <a:chOff x="-136" y="1395"/>
            <a:chExt cx="5760" cy="768"/>
          </a:xfrm>
        </p:grpSpPr>
        <p:sp>
          <p:nvSpPr>
            <p:cNvPr id="12291" name="Text Box 374"/>
            <p:cNvSpPr txBox="1"/>
            <p:nvPr/>
          </p:nvSpPr>
          <p:spPr>
            <a:xfrm>
              <a:off x="-136" y="1395"/>
              <a:ext cx="5760" cy="736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ctr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sz="2800" b="1" dirty="0">
                  <a:latin typeface="宋体" panose="02010600030101010101" pitchFamily="2" charset="-122"/>
                  <a:ea typeface="宋体" panose="02010600030101010101" pitchFamily="2" charset="-122"/>
                </a:rPr>
                <a:t>     </a:t>
              </a:r>
              <a:r>
                <a:rPr lang="zh-CN" altLang="en-US" sz="2800" b="1" dirty="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rPr>
                <a:t>性质</a:t>
              </a:r>
              <a:r>
                <a:rPr lang="zh-CN" altLang="en-US" sz="2800" b="1" dirty="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：（</a:t>
              </a:r>
              <a:r>
                <a:rPr lang="en-US" altLang="zh-CN" sz="2800" b="1" dirty="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1</a:t>
              </a:r>
              <a:r>
                <a:rPr lang="zh-CN" altLang="en-US" sz="2800" b="1" dirty="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）</a:t>
              </a:r>
              <a:r>
                <a:rPr lang="zh-CN" altLang="en-US" sz="2800" b="1" dirty="0">
                  <a:solidFill>
                    <a:srgbClr val="FF3300"/>
                  </a:solidFill>
                  <a:latin typeface="黑体" pitchFamily="49" charset="-122"/>
                  <a:ea typeface="黑体" pitchFamily="49" charset="-122"/>
                </a:rPr>
                <a:t>导体内部与表面电势处处相等</a:t>
              </a:r>
              <a:r>
                <a:rPr lang="en-US" altLang="zh-CN" sz="28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黑体" pitchFamily="49" charset="-122"/>
                </a:rPr>
                <a:t>—</a:t>
              </a:r>
              <a:r>
                <a:rPr lang="zh-CN" altLang="en-US" sz="2800" b="1" dirty="0">
                  <a:solidFill>
                    <a:srgbClr val="C00000"/>
                  </a:solidFill>
                  <a:latin typeface="黑体" pitchFamily="49" charset="-122"/>
                  <a:ea typeface="黑体" pitchFamily="49" charset="-122"/>
                </a:rPr>
                <a:t>等势体</a:t>
              </a:r>
              <a:r>
                <a:rPr lang="zh-CN" altLang="en-US" sz="2800" b="1" dirty="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rPr>
                <a:t>。</a:t>
              </a:r>
              <a:endParaRPr lang="zh-CN" altLang="en-US" sz="2800" b="1" dirty="0">
                <a:solidFill>
                  <a:schemeClr val="tx1"/>
                </a:solidFill>
                <a:latin typeface="黑体" pitchFamily="49" charset="-122"/>
                <a:ea typeface="黑体" pitchFamily="49" charset="-122"/>
              </a:endParaRPr>
            </a:p>
            <a:p>
              <a:pPr>
                <a:spcBef>
                  <a:spcPct val="50000"/>
                </a:spcBef>
              </a:pPr>
              <a:r>
                <a:rPr lang="zh-CN" altLang="en-US" sz="2800" b="1" dirty="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rPr>
                <a:t>        </a:t>
              </a:r>
              <a:r>
                <a:rPr lang="zh-CN" altLang="en-US" dirty="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rPr>
                <a:t>（</a:t>
              </a:r>
              <a:r>
                <a:rPr lang="zh-CN" altLang="en-US" b="1" dirty="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rPr>
                <a:t>否则                          违背条件 ①</a:t>
              </a:r>
              <a:r>
                <a:rPr lang="zh-CN" altLang="en-US" dirty="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rPr>
                <a:t> ）</a:t>
              </a:r>
              <a:endPara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graphicFrame>
          <p:nvGraphicFramePr>
            <p:cNvPr id="12292" name="Object 379"/>
            <p:cNvGraphicFramePr>
              <a:graphicFrameLocks noChangeAspect="1"/>
            </p:cNvGraphicFramePr>
            <p:nvPr/>
          </p:nvGraphicFramePr>
          <p:xfrm>
            <a:off x="1580" y="1777"/>
            <a:ext cx="2419" cy="38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03" name="" r:id="rId1" imgW="1574800" imgH="241300" progId="Equation.3">
                    <p:embed/>
                  </p:oleObj>
                </mc:Choice>
                <mc:Fallback>
                  <p:oleObj name="" r:id="rId1" imgW="1574800" imgH="241300" progId="Equation.3">
                    <p:embed/>
                    <p:pic>
                      <p:nvPicPr>
                        <p:cNvPr id="0" name="图片 3102"/>
                        <p:cNvPicPr/>
                        <p:nvPr/>
                      </p:nvPicPr>
                      <p:blipFill>
                        <a:blip r:embed="rId2"/>
                        <a:stretch>
                          <a:fillRect/>
                        </a:stretch>
                      </p:blipFill>
                      <p:spPr>
                        <a:xfrm>
                          <a:off x="1580" y="1777"/>
                          <a:ext cx="2419" cy="386"/>
                        </a:xfrm>
                        <a:prstGeom prst="rect">
                          <a:avLst/>
                        </a:prstGeom>
                        <a:noFill/>
                        <a:ln w="57150" cap="flat" cmpd="sng">
                          <a:solidFill>
                            <a:srgbClr val="66FFFF"/>
                          </a:solidFill>
                          <a:prstDash val="solid"/>
                          <a:miter/>
                          <a:headEnd type="none" w="med" len="med"/>
                          <a:tailEnd type="none" w="med" len="med"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4" name="Group 396"/>
          <p:cNvGrpSpPr/>
          <p:nvPr/>
        </p:nvGrpSpPr>
        <p:grpSpPr>
          <a:xfrm>
            <a:off x="-725170" y="1878013"/>
            <a:ext cx="9144000" cy="1970088"/>
            <a:chOff x="-144" y="1025"/>
            <a:chExt cx="5760" cy="1241"/>
          </a:xfrm>
        </p:grpSpPr>
        <p:sp>
          <p:nvSpPr>
            <p:cNvPr id="12294" name="Rectangle 364"/>
            <p:cNvSpPr/>
            <p:nvPr/>
          </p:nvSpPr>
          <p:spPr>
            <a:xfrm>
              <a:off x="-144" y="1093"/>
              <a:ext cx="5760" cy="1173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ctr">
              <a:spAutoFit/>
            </a:bodyPr>
            <a:p>
              <a:pPr>
                <a:lnSpc>
                  <a:spcPct val="90000"/>
                </a:lnSpc>
              </a:pPr>
              <a:r>
                <a:rPr lang="en-US" altLang="zh-CN" sz="2800" b="1" dirty="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      </a:t>
              </a:r>
              <a:r>
                <a:rPr lang="zh-CN" altLang="en-US" sz="2800" b="1" dirty="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条件：</a:t>
              </a:r>
              <a:r>
                <a:rPr lang="zh-CN" altLang="en-US" b="1" dirty="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① </a:t>
              </a:r>
              <a:r>
                <a:rPr lang="zh-CN" altLang="en-US" sz="2800" b="1" dirty="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导体内</a:t>
              </a:r>
              <a:endParaRPr lang="zh-CN" altLang="en-US" sz="28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  <a:p>
              <a:pPr>
                <a:lnSpc>
                  <a:spcPct val="90000"/>
                </a:lnSpc>
              </a:pPr>
              <a:r>
                <a:rPr lang="zh-CN" altLang="en-US" b="1" dirty="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                 </a:t>
              </a:r>
              <a:endParaRPr lang="zh-CN" altLang="en-US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  <a:p>
              <a:pPr>
                <a:lnSpc>
                  <a:spcPct val="90000"/>
                </a:lnSpc>
              </a:pPr>
              <a:r>
                <a:rPr lang="zh-CN" altLang="en-US" b="1" dirty="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              ② </a:t>
              </a:r>
              <a:r>
                <a:rPr lang="zh-CN" altLang="en-US" sz="2800" b="1" dirty="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导体表面的场强与表面垂直：</a:t>
              </a:r>
              <a:endParaRPr lang="zh-CN" altLang="en-US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  <a:p>
              <a:pPr>
                <a:lnSpc>
                  <a:spcPct val="90000"/>
                </a:lnSpc>
              </a:pPr>
              <a:r>
                <a:rPr lang="zh-CN" altLang="en-US" b="1" dirty="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rPr>
                <a:t>    </a:t>
              </a:r>
              <a:endParaRPr lang="zh-CN" altLang="en-US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  <a:p>
              <a:pPr>
                <a:lnSpc>
                  <a:spcPct val="90000"/>
                </a:lnSpc>
              </a:pPr>
              <a:r>
                <a:rPr lang="zh-CN" altLang="en-US" b="1" dirty="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            </a:t>
              </a:r>
              <a:r>
                <a:rPr lang="zh-CN" altLang="en-US" b="1" dirty="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rPr>
                <a:t>（否则，其切向分量使</a:t>
              </a:r>
              <a:r>
                <a:rPr lang="zh-CN" altLang="en-US" b="1" dirty="0">
                  <a:solidFill>
                    <a:schemeClr val="tx1"/>
                  </a:solidFill>
                  <a:latin typeface="Times New Roman" panose="02020603050405020304" pitchFamily="18" charset="0"/>
                  <a:ea typeface="黑体" pitchFamily="49" charset="-122"/>
                </a:rPr>
                <a:t>表面 </a:t>
              </a:r>
              <a:r>
                <a:rPr lang="en-US" altLang="zh-CN" b="1" i="1" dirty="0">
                  <a:solidFill>
                    <a:schemeClr val="tx1"/>
                  </a:solidFill>
                  <a:latin typeface="Times New Roman" panose="02020603050405020304" pitchFamily="18" charset="0"/>
                  <a:ea typeface="黑体" pitchFamily="49" charset="-122"/>
                </a:rPr>
                <a:t>q</a:t>
              </a:r>
              <a:r>
                <a:rPr lang="en-US" altLang="zh-CN" b="1" dirty="0">
                  <a:solidFill>
                    <a:schemeClr val="tx1"/>
                  </a:solidFill>
                  <a:latin typeface="Times New Roman" panose="02020603050405020304" pitchFamily="18" charset="0"/>
                  <a:ea typeface="黑体" pitchFamily="49" charset="-122"/>
                </a:rPr>
                <a:t> </a:t>
              </a:r>
              <a:r>
                <a:rPr lang="zh-CN" altLang="en-US" b="1" dirty="0">
                  <a:solidFill>
                    <a:schemeClr val="tx1"/>
                  </a:solidFill>
                  <a:latin typeface="Times New Roman" panose="02020603050405020304" pitchFamily="18" charset="0"/>
                  <a:ea typeface="黑体" pitchFamily="49" charset="-122"/>
                </a:rPr>
                <a:t>移动</a:t>
              </a:r>
              <a:r>
                <a:rPr lang="zh-CN" altLang="en-US" b="1" dirty="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rPr>
                <a:t>     非平衡。）</a:t>
              </a:r>
              <a:endParaRPr lang="zh-CN" altLang="en-US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graphicFrame>
          <p:nvGraphicFramePr>
            <p:cNvPr id="12295" name="Object 370"/>
            <p:cNvGraphicFramePr>
              <a:graphicFrameLocks noChangeAspect="1"/>
            </p:cNvGraphicFramePr>
            <p:nvPr/>
          </p:nvGraphicFramePr>
          <p:xfrm>
            <a:off x="2329" y="1025"/>
            <a:ext cx="813" cy="3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05" name="" r:id="rId3" imgW="457200" imgH="266700" progId="Equation.3">
                    <p:embed/>
                  </p:oleObj>
                </mc:Choice>
                <mc:Fallback>
                  <p:oleObj name="" r:id="rId3" imgW="457200" imgH="266700" progId="Equation.3">
                    <p:embed/>
                    <p:pic>
                      <p:nvPicPr>
                        <p:cNvPr id="0" name="图片 3104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2329" y="1025"/>
                          <a:ext cx="813" cy="392"/>
                        </a:xfrm>
                        <a:prstGeom prst="rect">
                          <a:avLst/>
                        </a:prstGeom>
                        <a:solidFill>
                          <a:srgbClr val="FFFF00"/>
                        </a:solidFill>
                        <a:ln w="76200" cap="flat" cmpd="sng">
                          <a:solidFill>
                            <a:schemeClr val="accent2"/>
                          </a:solidFill>
                          <a:prstDash val="solid"/>
                          <a:miter/>
                          <a:headEnd type="none" w="med" len="med"/>
                          <a:tailEnd type="none" w="med" len="med"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2296" name="Object 372"/>
            <p:cNvGraphicFramePr>
              <a:graphicFrameLocks noChangeAspect="1"/>
            </p:cNvGraphicFramePr>
            <p:nvPr/>
          </p:nvGraphicFramePr>
          <p:xfrm>
            <a:off x="4592" y="1500"/>
            <a:ext cx="1024" cy="35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04" name="" r:id="rId5" imgW="723900" imgH="254000" progId="Equation.3">
                    <p:embed/>
                  </p:oleObj>
                </mc:Choice>
                <mc:Fallback>
                  <p:oleObj name="" r:id="rId5" imgW="723900" imgH="254000" progId="Equation.3">
                    <p:embed/>
                    <p:pic>
                      <p:nvPicPr>
                        <p:cNvPr id="0" name="图片 3103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4592" y="1500"/>
                          <a:ext cx="1024" cy="359"/>
                        </a:xfrm>
                        <a:prstGeom prst="rect">
                          <a:avLst/>
                        </a:prstGeom>
                        <a:solidFill>
                          <a:srgbClr val="FFFF00"/>
                        </a:solidFill>
                        <a:ln w="76200" cap="flat" cmpd="sng">
                          <a:solidFill>
                            <a:schemeClr val="accent2"/>
                          </a:solidFill>
                          <a:prstDash val="solid"/>
                          <a:miter/>
                          <a:headEnd type="none" w="med" len="med"/>
                          <a:tailEnd type="none" w="med" len="med"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2297" name="Line 390"/>
            <p:cNvSpPr/>
            <p:nvPr/>
          </p:nvSpPr>
          <p:spPr>
            <a:xfrm>
              <a:off x="4038" y="2121"/>
              <a:ext cx="384" cy="0"/>
            </a:xfrm>
            <a:prstGeom prst="line">
              <a:avLst/>
            </a:prstGeom>
            <a:ln w="57150" cap="flat" cmpd="sng">
              <a:solidFill>
                <a:srgbClr val="000099"/>
              </a:solidFill>
              <a:prstDash val="solid"/>
              <a:round/>
              <a:headEnd type="none" w="med" len="med"/>
              <a:tailEnd type="triangle" w="med" len="med"/>
            </a:ln>
          </p:spPr>
        </p:sp>
      </p:grpSp>
      <p:sp>
        <p:nvSpPr>
          <p:cNvPr id="43052" name="Text Box 44"/>
          <p:cNvSpPr txBox="1"/>
          <p:nvPr/>
        </p:nvSpPr>
        <p:spPr>
          <a:xfrm>
            <a:off x="179705" y="-50482"/>
            <a:ext cx="7393940" cy="2247900"/>
          </a:xfrm>
          <a:prstGeom prst="rect">
            <a:avLst/>
          </a:prstGeom>
          <a:noFill/>
          <a:ln w="9525">
            <a:noFill/>
          </a:ln>
        </p:spPr>
        <p:txBody>
          <a:bodyPr wrap="square" anchor="ctr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FontTx/>
              <a:buNone/>
            </a:pPr>
            <a:r>
              <a:rPr lang="en-US" altLang="zh-CN" sz="2400" dirty="0">
                <a:latin typeface="黑体" pitchFamily="49" charset="-122"/>
                <a:ea typeface="黑体" pitchFamily="49" charset="-122"/>
              </a:rPr>
              <a:t>  </a:t>
            </a:r>
            <a:r>
              <a:rPr lang="zh-CN" altLang="en-US" sz="2800" b="1" dirty="0">
                <a:solidFill>
                  <a:srgbClr val="3333FF"/>
                </a:solidFill>
                <a:latin typeface="宋体" panose="02010600030101010101" pitchFamily="2" charset="-122"/>
              </a:rPr>
              <a:t>二、静电平衡：</a:t>
            </a:r>
            <a:r>
              <a:rPr lang="en-US" altLang="zh-CN" sz="2400" b="1" dirty="0">
                <a:solidFill>
                  <a:srgbClr val="3333FF"/>
                </a:solidFill>
                <a:latin typeface="Times New Roman" panose="02020603050405020304" pitchFamily="18" charset="0"/>
              </a:rPr>
              <a:t>Electrostatic Equilibrium   </a:t>
            </a:r>
            <a:endParaRPr lang="en-US" altLang="zh-CN" sz="2400" b="1" dirty="0">
              <a:solidFill>
                <a:srgbClr val="3333FF"/>
              </a:solidFill>
              <a:latin typeface="Times New Roman" panose="02020603050405020304" pitchFamily="18" charset="0"/>
            </a:endParaRPr>
          </a:p>
          <a:p>
            <a:pPr marL="0" lvl="0" indent="0" eaLnBrk="1" hangingPunct="1">
              <a:spcBef>
                <a:spcPct val="70000"/>
              </a:spcBef>
              <a:buFontTx/>
              <a:buNone/>
            </a:pPr>
            <a:r>
              <a:rPr lang="en-US" altLang="zh-CN" sz="2800" b="1" dirty="0">
                <a:latin typeface="宋体" panose="02010600030101010101" pitchFamily="2" charset="-122"/>
              </a:rPr>
              <a:t> </a:t>
            </a:r>
            <a:r>
              <a:rPr lang="zh-CN" altLang="en-US" sz="2800" b="1" dirty="0">
                <a:latin typeface="宋体" panose="02010600030101010101" pitchFamily="2" charset="-122"/>
              </a:rPr>
              <a:t>过程：</a:t>
            </a:r>
            <a:endParaRPr lang="zh-CN" altLang="en-US" sz="2800" b="1" dirty="0">
              <a:latin typeface="宋体" panose="02010600030101010101" pitchFamily="2" charset="-122"/>
            </a:endParaRPr>
          </a:p>
          <a:p>
            <a:pPr marL="0" lvl="0" indent="0" eaLnBrk="1" hangingPunct="1">
              <a:spcBef>
                <a:spcPct val="70000"/>
              </a:spcBef>
              <a:buFontTx/>
              <a:buNone/>
            </a:pPr>
            <a:r>
              <a:rPr lang="zh-CN" altLang="en-US" sz="2800" b="1" dirty="0">
                <a:latin typeface="宋体" panose="02010600030101010101" pitchFamily="2" charset="-122"/>
              </a:rPr>
              <a:t> 定义：</a:t>
            </a:r>
            <a:endParaRPr lang="zh-CN" altLang="en-US" sz="2800" b="1" dirty="0">
              <a:latin typeface="宋体" panose="02010600030101010101" pitchFamily="2" charset="-122"/>
            </a:endParaRPr>
          </a:p>
          <a:p>
            <a:pPr marL="0" lvl="0" indent="0" eaLnBrk="1" hangingPunct="1">
              <a:spcBef>
                <a:spcPct val="70000"/>
              </a:spcBef>
              <a:buFontTx/>
              <a:buNone/>
            </a:pPr>
            <a:r>
              <a:rPr lang="zh-CN" altLang="en-US" sz="1000" b="1" dirty="0">
                <a:latin typeface="Times New Roman" panose="02020603050405020304" pitchFamily="18" charset="0"/>
              </a:rPr>
              <a:t> </a:t>
            </a:r>
            <a:endParaRPr lang="zh-CN" altLang="en-US" sz="1000" b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>
    <p:check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4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4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3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3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16" grpId="0"/>
      <p:bldP spid="4305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337" name="Text Box 6"/>
          <p:cNvSpPr txBox="1"/>
          <p:nvPr/>
        </p:nvSpPr>
        <p:spPr>
          <a:xfrm>
            <a:off x="168275" y="665163"/>
            <a:ext cx="2184400" cy="461962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>
              <a:spcBef>
                <a:spcPct val="50000"/>
              </a:spcBef>
              <a:buClr>
                <a:schemeClr val="folHlink"/>
              </a:buClr>
              <a:buSzPct val="80000"/>
            </a:pPr>
            <a:r>
              <a:rPr lang="zh-CN" altLang="en-US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en-US" altLang="zh-CN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lang="zh-CN" altLang="en-US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）实心导体</a:t>
            </a:r>
            <a:endParaRPr lang="zh-CN" altLang="en-US" b="1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14338" name="Group 7"/>
          <p:cNvGrpSpPr/>
          <p:nvPr/>
        </p:nvGrpSpPr>
        <p:grpSpPr>
          <a:xfrm>
            <a:off x="168275" y="3659188"/>
            <a:ext cx="3505200" cy="2438400"/>
            <a:chOff x="3216" y="2548"/>
            <a:chExt cx="2444" cy="1772"/>
          </a:xfrm>
        </p:grpSpPr>
        <p:sp>
          <p:nvSpPr>
            <p:cNvPr id="14339" name="Freeform 8" descr="浅色下对角线"/>
            <p:cNvSpPr/>
            <p:nvPr/>
          </p:nvSpPr>
          <p:spPr>
            <a:xfrm>
              <a:off x="3456" y="2788"/>
              <a:ext cx="1919" cy="1296"/>
            </a:xfrm>
            <a:custGeom>
              <a:avLst/>
              <a:gdLst/>
              <a:ahLst/>
              <a:cxnLst>
                <a:cxn ang="0">
                  <a:pos x="0" y="484"/>
                </a:cxn>
                <a:cxn ang="0">
                  <a:pos x="37" y="390"/>
                </a:cxn>
                <a:cxn ang="0">
                  <a:pos x="149" y="281"/>
                </a:cxn>
                <a:cxn ang="0">
                  <a:pos x="223" y="187"/>
                </a:cxn>
                <a:cxn ang="0">
                  <a:pos x="336" y="140"/>
                </a:cxn>
                <a:cxn ang="0">
                  <a:pos x="391" y="109"/>
                </a:cxn>
                <a:cxn ang="0">
                  <a:pos x="484" y="78"/>
                </a:cxn>
                <a:cxn ang="0">
                  <a:pos x="633" y="15"/>
                </a:cxn>
                <a:cxn ang="0">
                  <a:pos x="689" y="0"/>
                </a:cxn>
                <a:cxn ang="0">
                  <a:pos x="1174" y="15"/>
                </a:cxn>
                <a:cxn ang="0">
                  <a:pos x="1472" y="46"/>
                </a:cxn>
                <a:cxn ang="0">
                  <a:pos x="1714" y="233"/>
                </a:cxn>
                <a:cxn ang="0">
                  <a:pos x="1769" y="327"/>
                </a:cxn>
                <a:cxn ang="0">
                  <a:pos x="1919" y="734"/>
                </a:cxn>
                <a:cxn ang="0">
                  <a:pos x="1900" y="953"/>
                </a:cxn>
                <a:cxn ang="0">
                  <a:pos x="1750" y="1234"/>
                </a:cxn>
                <a:cxn ang="0">
                  <a:pos x="1341" y="1281"/>
                </a:cxn>
                <a:cxn ang="0">
                  <a:pos x="1043" y="1265"/>
                </a:cxn>
                <a:cxn ang="0">
                  <a:pos x="949" y="1203"/>
                </a:cxn>
                <a:cxn ang="0">
                  <a:pos x="894" y="1187"/>
                </a:cxn>
                <a:cxn ang="0">
                  <a:pos x="689" y="1062"/>
                </a:cxn>
                <a:cxn ang="0">
                  <a:pos x="559" y="1015"/>
                </a:cxn>
                <a:cxn ang="0">
                  <a:pos x="354" y="937"/>
                </a:cxn>
                <a:cxn ang="0">
                  <a:pos x="261" y="890"/>
                </a:cxn>
                <a:cxn ang="0">
                  <a:pos x="223" y="859"/>
                </a:cxn>
                <a:cxn ang="0">
                  <a:pos x="56" y="749"/>
                </a:cxn>
                <a:cxn ang="0">
                  <a:pos x="18" y="656"/>
                </a:cxn>
                <a:cxn ang="0">
                  <a:pos x="0" y="609"/>
                </a:cxn>
                <a:cxn ang="0">
                  <a:pos x="0" y="484"/>
                </a:cxn>
              </a:cxnLst>
              <a:pathLst>
                <a:path w="1873" h="1507">
                  <a:moveTo>
                    <a:pt x="0" y="563"/>
                  </a:moveTo>
                  <a:cubicBezTo>
                    <a:pt x="12" y="527"/>
                    <a:pt x="16" y="486"/>
                    <a:pt x="37" y="454"/>
                  </a:cubicBezTo>
                  <a:cubicBezTo>
                    <a:pt x="92" y="371"/>
                    <a:pt x="58" y="415"/>
                    <a:pt x="146" y="327"/>
                  </a:cubicBezTo>
                  <a:cubicBezTo>
                    <a:pt x="177" y="296"/>
                    <a:pt x="194" y="254"/>
                    <a:pt x="218" y="218"/>
                  </a:cubicBezTo>
                  <a:cubicBezTo>
                    <a:pt x="242" y="182"/>
                    <a:pt x="294" y="180"/>
                    <a:pt x="328" y="163"/>
                  </a:cubicBezTo>
                  <a:cubicBezTo>
                    <a:pt x="347" y="153"/>
                    <a:pt x="363" y="137"/>
                    <a:pt x="382" y="127"/>
                  </a:cubicBezTo>
                  <a:cubicBezTo>
                    <a:pt x="411" y="112"/>
                    <a:pt x="443" y="103"/>
                    <a:pt x="473" y="91"/>
                  </a:cubicBezTo>
                  <a:cubicBezTo>
                    <a:pt x="536" y="27"/>
                    <a:pt x="493" y="59"/>
                    <a:pt x="618" y="18"/>
                  </a:cubicBezTo>
                  <a:cubicBezTo>
                    <a:pt x="636" y="12"/>
                    <a:pt x="673" y="0"/>
                    <a:pt x="673" y="0"/>
                  </a:cubicBezTo>
                  <a:cubicBezTo>
                    <a:pt x="831" y="6"/>
                    <a:pt x="989" y="7"/>
                    <a:pt x="1146" y="18"/>
                  </a:cubicBezTo>
                  <a:cubicBezTo>
                    <a:pt x="1243" y="25"/>
                    <a:pt x="1437" y="54"/>
                    <a:pt x="1437" y="54"/>
                  </a:cubicBezTo>
                  <a:cubicBezTo>
                    <a:pt x="1556" y="94"/>
                    <a:pt x="1591" y="192"/>
                    <a:pt x="1673" y="272"/>
                  </a:cubicBezTo>
                  <a:cubicBezTo>
                    <a:pt x="1736" y="465"/>
                    <a:pt x="1637" y="179"/>
                    <a:pt x="1727" y="381"/>
                  </a:cubicBezTo>
                  <a:cubicBezTo>
                    <a:pt x="1787" y="515"/>
                    <a:pt x="1844" y="708"/>
                    <a:pt x="1873" y="854"/>
                  </a:cubicBezTo>
                  <a:cubicBezTo>
                    <a:pt x="1867" y="939"/>
                    <a:pt x="1865" y="1024"/>
                    <a:pt x="1855" y="1109"/>
                  </a:cubicBezTo>
                  <a:cubicBezTo>
                    <a:pt x="1848" y="1175"/>
                    <a:pt x="1787" y="1397"/>
                    <a:pt x="1709" y="1436"/>
                  </a:cubicBezTo>
                  <a:cubicBezTo>
                    <a:pt x="1586" y="1498"/>
                    <a:pt x="1440" y="1482"/>
                    <a:pt x="1309" y="1490"/>
                  </a:cubicBezTo>
                  <a:cubicBezTo>
                    <a:pt x="1197" y="1506"/>
                    <a:pt x="1125" y="1507"/>
                    <a:pt x="1018" y="1472"/>
                  </a:cubicBezTo>
                  <a:cubicBezTo>
                    <a:pt x="986" y="1450"/>
                    <a:pt x="960" y="1419"/>
                    <a:pt x="927" y="1399"/>
                  </a:cubicBezTo>
                  <a:cubicBezTo>
                    <a:pt x="911" y="1389"/>
                    <a:pt x="890" y="1390"/>
                    <a:pt x="873" y="1381"/>
                  </a:cubicBezTo>
                  <a:cubicBezTo>
                    <a:pt x="794" y="1338"/>
                    <a:pt x="748" y="1279"/>
                    <a:pt x="673" y="1236"/>
                  </a:cubicBezTo>
                  <a:cubicBezTo>
                    <a:pt x="525" y="1151"/>
                    <a:pt x="666" y="1235"/>
                    <a:pt x="546" y="1181"/>
                  </a:cubicBezTo>
                  <a:cubicBezTo>
                    <a:pt x="311" y="1075"/>
                    <a:pt x="476" y="1136"/>
                    <a:pt x="346" y="1090"/>
                  </a:cubicBezTo>
                  <a:cubicBezTo>
                    <a:pt x="252" y="998"/>
                    <a:pt x="374" y="1106"/>
                    <a:pt x="255" y="1036"/>
                  </a:cubicBezTo>
                  <a:cubicBezTo>
                    <a:pt x="240" y="1027"/>
                    <a:pt x="232" y="1011"/>
                    <a:pt x="218" y="1000"/>
                  </a:cubicBezTo>
                  <a:cubicBezTo>
                    <a:pt x="45" y="866"/>
                    <a:pt x="138" y="957"/>
                    <a:pt x="55" y="872"/>
                  </a:cubicBezTo>
                  <a:cubicBezTo>
                    <a:pt x="43" y="836"/>
                    <a:pt x="30" y="799"/>
                    <a:pt x="18" y="763"/>
                  </a:cubicBezTo>
                  <a:cubicBezTo>
                    <a:pt x="12" y="745"/>
                    <a:pt x="0" y="709"/>
                    <a:pt x="0" y="709"/>
                  </a:cubicBezTo>
                  <a:cubicBezTo>
                    <a:pt x="20" y="586"/>
                    <a:pt x="34" y="633"/>
                    <a:pt x="0" y="563"/>
                  </a:cubicBezTo>
                  <a:close/>
                </a:path>
              </a:pathLst>
            </a:custGeom>
            <a:pattFill prst="ltDnDiag">
              <a:fgClr>
                <a:schemeClr val="accent1"/>
              </a:fgClr>
              <a:bgClr>
                <a:srgbClr val="FFFFFF"/>
              </a:bgClr>
            </a:pattFill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4340" name="Oval 9"/>
            <p:cNvSpPr/>
            <p:nvPr/>
          </p:nvSpPr>
          <p:spPr>
            <a:xfrm>
              <a:off x="3792" y="3028"/>
              <a:ext cx="281" cy="266"/>
            </a:xfrm>
            <a:prstGeom prst="ellipse">
              <a:avLst/>
            </a:prstGeom>
            <a:solidFill>
              <a:schemeClr val="bg1"/>
            </a:solidFill>
            <a:ln w="38100" cap="flat" cmpd="sng">
              <a:solidFill>
                <a:srgbClr val="0033CC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p>
              <a:pPr eaLnBrk="0" hangingPunct="0">
                <a:buClr>
                  <a:schemeClr val="hlink"/>
                </a:buClr>
                <a:buFont typeface="Wingdings" panose="05000000000000000000" pitchFamily="2" charset="2"/>
                <a:buChar char="Ø"/>
              </a:pPr>
              <a:endParaRPr lang="zh-CN" altLang="en-US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graphicFrame>
          <p:nvGraphicFramePr>
            <p:cNvPr id="14341" name="Object 10"/>
            <p:cNvGraphicFramePr>
              <a:graphicFrameLocks noChangeAspect="1"/>
            </p:cNvGraphicFramePr>
            <p:nvPr/>
          </p:nvGraphicFramePr>
          <p:xfrm>
            <a:off x="3840" y="3072"/>
            <a:ext cx="174" cy="16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97" name="" r:id="rId1" imgW="114300" imgH="114300" progId="Equation.3">
                    <p:embed/>
                  </p:oleObj>
                </mc:Choice>
                <mc:Fallback>
                  <p:oleObj name="" r:id="rId1" imgW="114300" imgH="114300" progId="Equation.3">
                    <p:embed/>
                    <p:pic>
                      <p:nvPicPr>
                        <p:cNvPr id="0" name="图片 3096"/>
                        <p:cNvPicPr/>
                        <p:nvPr/>
                      </p:nvPicPr>
                      <p:blipFill>
                        <a:blip r:embed="rId2"/>
                        <a:stretch>
                          <a:fillRect/>
                        </a:stretch>
                      </p:blipFill>
                      <p:spPr>
                        <a:xfrm>
                          <a:off x="3840" y="3072"/>
                          <a:ext cx="174" cy="165"/>
                        </a:xfrm>
                        <a:prstGeom prst="rect">
                          <a:avLst/>
                        </a:prstGeom>
                        <a:noFill/>
                        <a:ln w="9525" cap="flat" cmpd="sng">
                          <a:solidFill>
                            <a:schemeClr val="bg1"/>
                          </a:solidFill>
                          <a:prstDash val="solid"/>
                          <a:miter/>
                          <a:headEnd type="none" w="med" len="med"/>
                          <a:tailEnd type="none" w="med" len="med"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342" name="Object 11"/>
            <p:cNvGraphicFramePr>
              <a:graphicFrameLocks noChangeAspect="1"/>
            </p:cNvGraphicFramePr>
            <p:nvPr/>
          </p:nvGraphicFramePr>
          <p:xfrm>
            <a:off x="3600" y="3172"/>
            <a:ext cx="288" cy="27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02" name="" r:id="rId3" imgW="165100" imgH="165100" progId="Equation.3">
                    <p:embed/>
                  </p:oleObj>
                </mc:Choice>
                <mc:Fallback>
                  <p:oleObj name="" r:id="rId3" imgW="165100" imgH="165100" progId="Equation.3">
                    <p:embed/>
                    <p:pic>
                      <p:nvPicPr>
                        <p:cNvPr id="0" name="图片 3101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3600" y="3172"/>
                          <a:ext cx="288" cy="273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343" name="Object 12"/>
            <p:cNvGraphicFramePr>
              <a:graphicFrameLocks noChangeAspect="1"/>
            </p:cNvGraphicFramePr>
            <p:nvPr/>
          </p:nvGraphicFramePr>
          <p:xfrm>
            <a:off x="4128" y="3076"/>
            <a:ext cx="260" cy="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06" name="" r:id="rId5" imgW="152400" imgH="177800" progId="Equation.3">
                    <p:embed/>
                  </p:oleObj>
                </mc:Choice>
                <mc:Fallback>
                  <p:oleObj name="" r:id="rId5" imgW="152400" imgH="177800" progId="Equation.3">
                    <p:embed/>
                    <p:pic>
                      <p:nvPicPr>
                        <p:cNvPr id="0" name="图片 3105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4128" y="3076"/>
                          <a:ext cx="260" cy="288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344" name="Object 13"/>
            <p:cNvGraphicFramePr>
              <a:graphicFrameLocks noChangeAspect="1"/>
            </p:cNvGraphicFramePr>
            <p:nvPr/>
          </p:nvGraphicFramePr>
          <p:xfrm>
            <a:off x="4464" y="3504"/>
            <a:ext cx="561" cy="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98" name="" r:id="rId7" imgW="469900" imgH="254000" progId="Equation.3">
                    <p:embed/>
                  </p:oleObj>
                </mc:Choice>
                <mc:Fallback>
                  <p:oleObj name="" r:id="rId7" imgW="469900" imgH="254000" progId="Equation.3">
                    <p:embed/>
                    <p:pic>
                      <p:nvPicPr>
                        <p:cNvPr id="0" name="图片 3097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4464" y="3504"/>
                          <a:ext cx="561" cy="288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  <a:ln w="9525" cap="flat" cmpd="sng">
                          <a:solidFill>
                            <a:schemeClr val="bg1"/>
                          </a:solidFill>
                          <a:prstDash val="solid"/>
                          <a:miter/>
                          <a:headEnd type="none" w="med" len="med"/>
                          <a:tailEnd type="none" w="med" len="med"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345" name="Object 14"/>
            <p:cNvGraphicFramePr>
              <a:graphicFrameLocks noChangeAspect="1"/>
            </p:cNvGraphicFramePr>
            <p:nvPr/>
          </p:nvGraphicFramePr>
          <p:xfrm>
            <a:off x="4464" y="4036"/>
            <a:ext cx="284" cy="28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99" name="" r:id="rId9" imgW="139700" imgH="139700" progId="Equation.3">
                    <p:embed/>
                  </p:oleObj>
                </mc:Choice>
                <mc:Fallback>
                  <p:oleObj name="" r:id="rId9" imgW="139700" imgH="139700" progId="Equation.3">
                    <p:embed/>
                    <p:pic>
                      <p:nvPicPr>
                        <p:cNvPr id="0" name="图片 3098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4464" y="4036"/>
                          <a:ext cx="284" cy="284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346" name="Object 15"/>
            <p:cNvGraphicFramePr>
              <a:graphicFrameLocks noChangeAspect="1"/>
            </p:cNvGraphicFramePr>
            <p:nvPr/>
          </p:nvGraphicFramePr>
          <p:xfrm>
            <a:off x="4992" y="2644"/>
            <a:ext cx="284" cy="28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00" name="" r:id="rId11" imgW="139700" imgH="139700" progId="Equation.3">
                    <p:embed/>
                  </p:oleObj>
                </mc:Choice>
                <mc:Fallback>
                  <p:oleObj name="" r:id="rId11" imgW="139700" imgH="139700" progId="Equation.3">
                    <p:embed/>
                    <p:pic>
                      <p:nvPicPr>
                        <p:cNvPr id="0" name="图片 3099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4992" y="2644"/>
                          <a:ext cx="284" cy="284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347" name="Object 16"/>
            <p:cNvGraphicFramePr>
              <a:graphicFrameLocks noChangeAspect="1"/>
            </p:cNvGraphicFramePr>
            <p:nvPr/>
          </p:nvGraphicFramePr>
          <p:xfrm>
            <a:off x="3216" y="3124"/>
            <a:ext cx="284" cy="28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01" name="" r:id="rId12" imgW="139700" imgH="139700" progId="Equation.3">
                    <p:embed/>
                  </p:oleObj>
                </mc:Choice>
                <mc:Fallback>
                  <p:oleObj name="" r:id="rId12" imgW="139700" imgH="139700" progId="Equation.3">
                    <p:embed/>
                    <p:pic>
                      <p:nvPicPr>
                        <p:cNvPr id="0" name="图片 3100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3216" y="3124"/>
                          <a:ext cx="284" cy="284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348" name="Object 17"/>
            <p:cNvGraphicFramePr>
              <a:graphicFrameLocks noChangeAspect="1"/>
            </p:cNvGraphicFramePr>
            <p:nvPr/>
          </p:nvGraphicFramePr>
          <p:xfrm>
            <a:off x="3360" y="2836"/>
            <a:ext cx="284" cy="28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20" name="" r:id="rId13" imgW="139700" imgH="139700" progId="Equation.3">
                    <p:embed/>
                  </p:oleObj>
                </mc:Choice>
                <mc:Fallback>
                  <p:oleObj name="" r:id="rId13" imgW="139700" imgH="139700" progId="Equation.3">
                    <p:embed/>
                    <p:pic>
                      <p:nvPicPr>
                        <p:cNvPr id="0" name="图片 3119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3360" y="2836"/>
                          <a:ext cx="284" cy="284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349" name="Object 18"/>
            <p:cNvGraphicFramePr>
              <a:graphicFrameLocks noChangeAspect="1"/>
            </p:cNvGraphicFramePr>
            <p:nvPr/>
          </p:nvGraphicFramePr>
          <p:xfrm>
            <a:off x="3264" y="3412"/>
            <a:ext cx="284" cy="28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21" name="" r:id="rId14" imgW="139700" imgH="139700" progId="Equation.3">
                    <p:embed/>
                  </p:oleObj>
                </mc:Choice>
                <mc:Fallback>
                  <p:oleObj name="" r:id="rId14" imgW="139700" imgH="139700" progId="Equation.3">
                    <p:embed/>
                    <p:pic>
                      <p:nvPicPr>
                        <p:cNvPr id="0" name="图片 3120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3264" y="3412"/>
                          <a:ext cx="284" cy="284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350" name="Object 19"/>
            <p:cNvGraphicFramePr>
              <a:graphicFrameLocks noChangeAspect="1"/>
            </p:cNvGraphicFramePr>
            <p:nvPr/>
          </p:nvGraphicFramePr>
          <p:xfrm>
            <a:off x="3840" y="2596"/>
            <a:ext cx="284" cy="28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15" name="" r:id="rId15" imgW="139700" imgH="139700" progId="Equation.3">
                    <p:embed/>
                  </p:oleObj>
                </mc:Choice>
                <mc:Fallback>
                  <p:oleObj name="" r:id="rId15" imgW="139700" imgH="139700" progId="Equation.3">
                    <p:embed/>
                    <p:pic>
                      <p:nvPicPr>
                        <p:cNvPr id="0" name="图片 3114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3840" y="2596"/>
                          <a:ext cx="284" cy="284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351" name="Object 20"/>
            <p:cNvGraphicFramePr>
              <a:graphicFrameLocks noChangeAspect="1"/>
            </p:cNvGraphicFramePr>
            <p:nvPr/>
          </p:nvGraphicFramePr>
          <p:xfrm>
            <a:off x="4416" y="2548"/>
            <a:ext cx="284" cy="28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24" name="" r:id="rId16" imgW="139700" imgH="139700" progId="Equation.3">
                    <p:embed/>
                  </p:oleObj>
                </mc:Choice>
                <mc:Fallback>
                  <p:oleObj name="" r:id="rId16" imgW="139700" imgH="139700" progId="Equation.3">
                    <p:embed/>
                    <p:pic>
                      <p:nvPicPr>
                        <p:cNvPr id="0" name="图片 3123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4416" y="2548"/>
                          <a:ext cx="284" cy="284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352" name="Object 21"/>
            <p:cNvGraphicFramePr>
              <a:graphicFrameLocks noChangeAspect="1"/>
            </p:cNvGraphicFramePr>
            <p:nvPr/>
          </p:nvGraphicFramePr>
          <p:xfrm>
            <a:off x="5280" y="3076"/>
            <a:ext cx="284" cy="28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22" name="" r:id="rId17" imgW="139700" imgH="139700" progId="Equation.3">
                    <p:embed/>
                  </p:oleObj>
                </mc:Choice>
                <mc:Fallback>
                  <p:oleObj name="" r:id="rId17" imgW="139700" imgH="139700" progId="Equation.3">
                    <p:embed/>
                    <p:pic>
                      <p:nvPicPr>
                        <p:cNvPr id="0" name="图片 3121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5280" y="3076"/>
                          <a:ext cx="284" cy="284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353" name="Object 22"/>
            <p:cNvGraphicFramePr>
              <a:graphicFrameLocks noChangeAspect="1"/>
            </p:cNvGraphicFramePr>
            <p:nvPr/>
          </p:nvGraphicFramePr>
          <p:xfrm>
            <a:off x="5184" y="3940"/>
            <a:ext cx="284" cy="28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26" name="" r:id="rId18" imgW="139700" imgH="139700" progId="Equation.3">
                    <p:embed/>
                  </p:oleObj>
                </mc:Choice>
                <mc:Fallback>
                  <p:oleObj name="" r:id="rId18" imgW="139700" imgH="139700" progId="Equation.3">
                    <p:embed/>
                    <p:pic>
                      <p:nvPicPr>
                        <p:cNvPr id="0" name="图片 3125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5184" y="3940"/>
                          <a:ext cx="284" cy="284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354" name="Object 23"/>
            <p:cNvGraphicFramePr>
              <a:graphicFrameLocks noChangeAspect="1"/>
            </p:cNvGraphicFramePr>
            <p:nvPr/>
          </p:nvGraphicFramePr>
          <p:xfrm>
            <a:off x="5376" y="3508"/>
            <a:ext cx="284" cy="28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13" name="" r:id="rId19" imgW="139700" imgH="139700" progId="Equation.3">
                    <p:embed/>
                  </p:oleObj>
                </mc:Choice>
                <mc:Fallback>
                  <p:oleObj name="" r:id="rId19" imgW="139700" imgH="139700" progId="Equation.3">
                    <p:embed/>
                    <p:pic>
                      <p:nvPicPr>
                        <p:cNvPr id="0" name="图片 3112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5376" y="3508"/>
                          <a:ext cx="284" cy="284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355" name="Object 24"/>
            <p:cNvGraphicFramePr>
              <a:graphicFrameLocks noChangeAspect="1"/>
            </p:cNvGraphicFramePr>
            <p:nvPr/>
          </p:nvGraphicFramePr>
          <p:xfrm>
            <a:off x="3456" y="3556"/>
            <a:ext cx="284" cy="28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11" name="" r:id="rId20" imgW="139700" imgH="139700" progId="Equation.3">
                    <p:embed/>
                  </p:oleObj>
                </mc:Choice>
                <mc:Fallback>
                  <p:oleObj name="" r:id="rId20" imgW="139700" imgH="139700" progId="Equation.3">
                    <p:embed/>
                    <p:pic>
                      <p:nvPicPr>
                        <p:cNvPr id="0" name="图片 3110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3456" y="3556"/>
                          <a:ext cx="284" cy="284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356" name="Object 25"/>
            <p:cNvGraphicFramePr>
              <a:graphicFrameLocks noChangeAspect="1"/>
            </p:cNvGraphicFramePr>
            <p:nvPr/>
          </p:nvGraphicFramePr>
          <p:xfrm>
            <a:off x="3888" y="3796"/>
            <a:ext cx="284" cy="28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18" name="" r:id="rId21" imgW="139700" imgH="139700" progId="Equation.3">
                    <p:embed/>
                  </p:oleObj>
                </mc:Choice>
                <mc:Fallback>
                  <p:oleObj name="" r:id="rId21" imgW="139700" imgH="139700" progId="Equation.3">
                    <p:embed/>
                    <p:pic>
                      <p:nvPicPr>
                        <p:cNvPr id="0" name="图片 3117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3888" y="3796"/>
                          <a:ext cx="284" cy="284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357" name="Object 26"/>
            <p:cNvGraphicFramePr>
              <a:graphicFrameLocks noChangeAspect="1"/>
            </p:cNvGraphicFramePr>
            <p:nvPr/>
          </p:nvGraphicFramePr>
          <p:xfrm>
            <a:off x="4848" y="4036"/>
            <a:ext cx="284" cy="28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07" name="" r:id="rId22" imgW="139700" imgH="139700" progId="Equation.3">
                    <p:embed/>
                  </p:oleObj>
                </mc:Choice>
                <mc:Fallback>
                  <p:oleObj name="" r:id="rId22" imgW="139700" imgH="139700" progId="Equation.3">
                    <p:embed/>
                    <p:pic>
                      <p:nvPicPr>
                        <p:cNvPr id="0" name="图片 3106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4848" y="4036"/>
                          <a:ext cx="284" cy="284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4358" name="Rectangle 27"/>
          <p:cNvSpPr/>
          <p:nvPr/>
        </p:nvSpPr>
        <p:spPr>
          <a:xfrm>
            <a:off x="817563" y="1282700"/>
            <a:ext cx="6983412" cy="954088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  <a:buClr>
                <a:schemeClr val="folHlink"/>
              </a:buClr>
              <a:buSzPct val="80000"/>
            </a:pPr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导体内任一点都不存在电荷，电荷只分布于外表面</a:t>
            </a:r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rPr>
              <a:t>在内部任取高斯面</a:t>
            </a:r>
            <a:r>
              <a:rPr lang="en-US" altLang="zh-CN" sz="2800" b="1" dirty="0"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rPr>
              <a:t>S</a:t>
            </a:r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rPr>
              <a:t>：</a:t>
            </a:r>
            <a:endParaRPr lang="zh-CN" altLang="en-US" sz="28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aphicFrame>
        <p:nvGraphicFramePr>
          <p:cNvPr id="14359" name="Object 29"/>
          <p:cNvGraphicFramePr>
            <a:graphicFrameLocks noChangeAspect="1"/>
          </p:cNvGraphicFramePr>
          <p:nvPr/>
        </p:nvGraphicFramePr>
        <p:xfrm>
          <a:off x="2914650" y="2370138"/>
          <a:ext cx="4433888" cy="971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9" name="" r:id="rId23" imgW="2108200" imgH="469900" progId="Equation.3">
                  <p:embed/>
                </p:oleObj>
              </mc:Choice>
              <mc:Fallback>
                <p:oleObj name="" r:id="rId23" imgW="2108200" imgH="469900" progId="Equation.3">
                  <p:embed/>
                  <p:pic>
                    <p:nvPicPr>
                      <p:cNvPr id="0" name="图片 3118"/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2914650" y="2370138"/>
                        <a:ext cx="4433888" cy="97155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360" name="Object 30"/>
          <p:cNvGraphicFramePr>
            <a:graphicFrameLocks noChangeAspect="1"/>
          </p:cNvGraphicFramePr>
          <p:nvPr/>
        </p:nvGraphicFramePr>
        <p:xfrm>
          <a:off x="4132263" y="3571875"/>
          <a:ext cx="2692400" cy="544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3" name="" r:id="rId25" imgW="1129665" imgH="254000" progId="Equation.3">
                  <p:embed/>
                </p:oleObj>
              </mc:Choice>
              <mc:Fallback>
                <p:oleObj name="" r:id="rId25" imgW="1129665" imgH="254000" progId="Equation.3">
                  <p:embed/>
                  <p:pic>
                    <p:nvPicPr>
                      <p:cNvPr id="0" name="图片 3122"/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4132263" y="3571875"/>
                        <a:ext cx="2692400" cy="544513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361" name="Text Box 32"/>
          <p:cNvSpPr txBox="1"/>
          <p:nvPr/>
        </p:nvSpPr>
        <p:spPr>
          <a:xfrm>
            <a:off x="4689475" y="4446588"/>
            <a:ext cx="3816350" cy="83185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  <a:buClr>
                <a:schemeClr val="hlink"/>
              </a:buClr>
            </a:pP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S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内电量的代数和为</a:t>
            </a: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0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，还不足以说明内部没有电荷 </a:t>
            </a:r>
            <a:endParaRPr lang="zh-CN" altLang="en-US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05505" name="AutoShape 33"/>
          <p:cNvSpPr>
            <a:spLocks noChangeArrowheads="1"/>
          </p:cNvSpPr>
          <p:nvPr/>
        </p:nvSpPr>
        <p:spPr bwMode="auto">
          <a:xfrm>
            <a:off x="3752850" y="4686300"/>
            <a:ext cx="936625" cy="360363"/>
          </a:xfrm>
          <a:custGeom>
            <a:avLst/>
            <a:gdLst>
              <a:gd name="T0" fmla="*/ 702469 w 21600"/>
              <a:gd name="T1" fmla="*/ 0 h 21600"/>
              <a:gd name="T2" fmla="*/ 0 w 21600"/>
              <a:gd name="T3" fmla="*/ 180181 h 21600"/>
              <a:gd name="T4" fmla="*/ 702469 w 21600"/>
              <a:gd name="T5" fmla="*/ 360362 h 21600"/>
              <a:gd name="T6" fmla="*/ 936625 w 21600"/>
              <a:gd name="T7" fmla="*/ 180181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5400 h 21600"/>
              <a:gd name="T14" fmla="*/ 18900 w 21600"/>
              <a:gd name="T15" fmla="*/ 162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lnTo>
                  <a:pt x="16200" y="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lnTo>
                  <a:pt x="135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lnTo>
                  <a:pt x="0" y="5400"/>
                </a:lnTo>
                <a:close/>
              </a:path>
            </a:pathLst>
          </a:custGeom>
          <a:solidFill>
            <a:srgbClr val="FF9933"/>
          </a:solidFill>
          <a:ln>
            <a:noFill/>
          </a:ln>
          <a:effectLst>
            <a:outerShdw blurRad="63500" dist="38099" dir="2700000" algn="ctr" rotWithShape="0">
              <a:schemeClr val="bg2">
                <a:alpha val="74997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fontAlgn="base"/>
            <a:endParaRPr lang="zh-CN" altLang="en-US" strike="noStrike" noProof="1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6385" name="Group 31"/>
          <p:cNvGrpSpPr/>
          <p:nvPr/>
        </p:nvGrpSpPr>
        <p:grpSpPr>
          <a:xfrm>
            <a:off x="349250" y="2465388"/>
            <a:ext cx="3505200" cy="2438400"/>
            <a:chOff x="431" y="1480"/>
            <a:chExt cx="2208" cy="1536"/>
          </a:xfrm>
        </p:grpSpPr>
        <p:sp>
          <p:nvSpPr>
            <p:cNvPr id="16386" name="Freeform 5" descr="浅色下对角线"/>
            <p:cNvSpPr/>
            <p:nvPr/>
          </p:nvSpPr>
          <p:spPr>
            <a:xfrm>
              <a:off x="648" y="1688"/>
              <a:ext cx="1734" cy="1123"/>
            </a:xfrm>
            <a:custGeom>
              <a:avLst/>
              <a:gdLst/>
              <a:ahLst/>
              <a:cxnLst>
                <a:cxn ang="0">
                  <a:pos x="0" y="419"/>
                </a:cxn>
                <a:cxn ang="0">
                  <a:pos x="34" y="338"/>
                </a:cxn>
                <a:cxn ang="0">
                  <a:pos x="135" y="243"/>
                </a:cxn>
                <a:cxn ang="0">
                  <a:pos x="201" y="162"/>
                </a:cxn>
                <a:cxn ang="0">
                  <a:pos x="303" y="121"/>
                </a:cxn>
                <a:cxn ang="0">
                  <a:pos x="353" y="94"/>
                </a:cxn>
                <a:cxn ang="0">
                  <a:pos x="437" y="67"/>
                </a:cxn>
                <a:cxn ang="0">
                  <a:pos x="572" y="13"/>
                </a:cxn>
                <a:cxn ang="0">
                  <a:pos x="623" y="0"/>
                </a:cxn>
                <a:cxn ang="0">
                  <a:pos x="1060" y="13"/>
                </a:cxn>
                <a:cxn ang="0">
                  <a:pos x="1330" y="40"/>
                </a:cxn>
                <a:cxn ang="0">
                  <a:pos x="1548" y="202"/>
                </a:cxn>
                <a:cxn ang="0">
                  <a:pos x="1598" y="283"/>
                </a:cxn>
                <a:cxn ang="0">
                  <a:pos x="1734" y="636"/>
                </a:cxn>
                <a:cxn ang="0">
                  <a:pos x="1717" y="826"/>
                </a:cxn>
                <a:cxn ang="0">
                  <a:pos x="1582" y="1070"/>
                </a:cxn>
                <a:cxn ang="0">
                  <a:pos x="1211" y="1110"/>
                </a:cxn>
                <a:cxn ang="0">
                  <a:pos x="942" y="1096"/>
                </a:cxn>
                <a:cxn ang="0">
                  <a:pos x="858" y="1042"/>
                </a:cxn>
                <a:cxn ang="0">
                  <a:pos x="808" y="1029"/>
                </a:cxn>
                <a:cxn ang="0">
                  <a:pos x="623" y="921"/>
                </a:cxn>
                <a:cxn ang="0">
                  <a:pos x="505" y="880"/>
                </a:cxn>
                <a:cxn ang="0">
                  <a:pos x="320" y="812"/>
                </a:cxn>
                <a:cxn ang="0">
                  <a:pos x="236" y="772"/>
                </a:cxn>
                <a:cxn ang="0">
                  <a:pos x="201" y="745"/>
                </a:cxn>
                <a:cxn ang="0">
                  <a:pos x="50" y="649"/>
                </a:cxn>
                <a:cxn ang="0">
                  <a:pos x="16" y="568"/>
                </a:cxn>
                <a:cxn ang="0">
                  <a:pos x="0" y="528"/>
                </a:cxn>
                <a:cxn ang="0">
                  <a:pos x="0" y="419"/>
                </a:cxn>
              </a:cxnLst>
              <a:pathLst>
                <a:path w="1873" h="1507">
                  <a:moveTo>
                    <a:pt x="0" y="563"/>
                  </a:moveTo>
                  <a:cubicBezTo>
                    <a:pt x="12" y="527"/>
                    <a:pt x="16" y="486"/>
                    <a:pt x="37" y="454"/>
                  </a:cubicBezTo>
                  <a:cubicBezTo>
                    <a:pt x="92" y="371"/>
                    <a:pt x="58" y="415"/>
                    <a:pt x="146" y="327"/>
                  </a:cubicBezTo>
                  <a:cubicBezTo>
                    <a:pt x="177" y="296"/>
                    <a:pt x="194" y="254"/>
                    <a:pt x="218" y="218"/>
                  </a:cubicBezTo>
                  <a:cubicBezTo>
                    <a:pt x="242" y="182"/>
                    <a:pt x="294" y="180"/>
                    <a:pt x="328" y="163"/>
                  </a:cubicBezTo>
                  <a:cubicBezTo>
                    <a:pt x="347" y="153"/>
                    <a:pt x="363" y="137"/>
                    <a:pt x="382" y="127"/>
                  </a:cubicBezTo>
                  <a:cubicBezTo>
                    <a:pt x="411" y="112"/>
                    <a:pt x="443" y="103"/>
                    <a:pt x="473" y="91"/>
                  </a:cubicBezTo>
                  <a:cubicBezTo>
                    <a:pt x="536" y="27"/>
                    <a:pt x="493" y="59"/>
                    <a:pt x="618" y="18"/>
                  </a:cubicBezTo>
                  <a:cubicBezTo>
                    <a:pt x="636" y="12"/>
                    <a:pt x="673" y="0"/>
                    <a:pt x="673" y="0"/>
                  </a:cubicBezTo>
                  <a:cubicBezTo>
                    <a:pt x="831" y="6"/>
                    <a:pt x="989" y="7"/>
                    <a:pt x="1146" y="18"/>
                  </a:cubicBezTo>
                  <a:cubicBezTo>
                    <a:pt x="1243" y="25"/>
                    <a:pt x="1437" y="54"/>
                    <a:pt x="1437" y="54"/>
                  </a:cubicBezTo>
                  <a:cubicBezTo>
                    <a:pt x="1556" y="94"/>
                    <a:pt x="1591" y="192"/>
                    <a:pt x="1673" y="272"/>
                  </a:cubicBezTo>
                  <a:cubicBezTo>
                    <a:pt x="1736" y="465"/>
                    <a:pt x="1637" y="179"/>
                    <a:pt x="1727" y="381"/>
                  </a:cubicBezTo>
                  <a:cubicBezTo>
                    <a:pt x="1787" y="515"/>
                    <a:pt x="1844" y="708"/>
                    <a:pt x="1873" y="854"/>
                  </a:cubicBezTo>
                  <a:cubicBezTo>
                    <a:pt x="1867" y="939"/>
                    <a:pt x="1865" y="1024"/>
                    <a:pt x="1855" y="1109"/>
                  </a:cubicBezTo>
                  <a:cubicBezTo>
                    <a:pt x="1848" y="1175"/>
                    <a:pt x="1787" y="1397"/>
                    <a:pt x="1709" y="1436"/>
                  </a:cubicBezTo>
                  <a:cubicBezTo>
                    <a:pt x="1586" y="1498"/>
                    <a:pt x="1440" y="1482"/>
                    <a:pt x="1309" y="1490"/>
                  </a:cubicBezTo>
                  <a:cubicBezTo>
                    <a:pt x="1197" y="1506"/>
                    <a:pt x="1125" y="1507"/>
                    <a:pt x="1018" y="1472"/>
                  </a:cubicBezTo>
                  <a:cubicBezTo>
                    <a:pt x="986" y="1450"/>
                    <a:pt x="960" y="1419"/>
                    <a:pt x="927" y="1399"/>
                  </a:cubicBezTo>
                  <a:cubicBezTo>
                    <a:pt x="911" y="1389"/>
                    <a:pt x="890" y="1390"/>
                    <a:pt x="873" y="1381"/>
                  </a:cubicBezTo>
                  <a:cubicBezTo>
                    <a:pt x="794" y="1338"/>
                    <a:pt x="748" y="1279"/>
                    <a:pt x="673" y="1236"/>
                  </a:cubicBezTo>
                  <a:cubicBezTo>
                    <a:pt x="525" y="1151"/>
                    <a:pt x="666" y="1235"/>
                    <a:pt x="546" y="1181"/>
                  </a:cubicBezTo>
                  <a:cubicBezTo>
                    <a:pt x="311" y="1075"/>
                    <a:pt x="476" y="1136"/>
                    <a:pt x="346" y="1090"/>
                  </a:cubicBezTo>
                  <a:cubicBezTo>
                    <a:pt x="252" y="998"/>
                    <a:pt x="374" y="1106"/>
                    <a:pt x="255" y="1036"/>
                  </a:cubicBezTo>
                  <a:cubicBezTo>
                    <a:pt x="240" y="1027"/>
                    <a:pt x="232" y="1011"/>
                    <a:pt x="218" y="1000"/>
                  </a:cubicBezTo>
                  <a:cubicBezTo>
                    <a:pt x="45" y="866"/>
                    <a:pt x="138" y="957"/>
                    <a:pt x="55" y="872"/>
                  </a:cubicBezTo>
                  <a:cubicBezTo>
                    <a:pt x="43" y="836"/>
                    <a:pt x="30" y="799"/>
                    <a:pt x="18" y="763"/>
                  </a:cubicBezTo>
                  <a:cubicBezTo>
                    <a:pt x="12" y="745"/>
                    <a:pt x="0" y="709"/>
                    <a:pt x="0" y="709"/>
                  </a:cubicBezTo>
                  <a:cubicBezTo>
                    <a:pt x="20" y="586"/>
                    <a:pt x="34" y="633"/>
                    <a:pt x="0" y="563"/>
                  </a:cubicBezTo>
                  <a:close/>
                </a:path>
              </a:pathLst>
            </a:custGeom>
            <a:pattFill prst="ltDnDiag">
              <a:fgClr>
                <a:schemeClr val="accent1"/>
              </a:fgClr>
              <a:bgClr>
                <a:srgbClr val="FFFFFF"/>
              </a:bgClr>
            </a:pattFill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6387" name="Oval 6"/>
            <p:cNvSpPr/>
            <p:nvPr/>
          </p:nvSpPr>
          <p:spPr>
            <a:xfrm>
              <a:off x="951" y="1896"/>
              <a:ext cx="254" cy="231"/>
            </a:xfrm>
            <a:prstGeom prst="ellipse">
              <a:avLst/>
            </a:prstGeom>
            <a:solidFill>
              <a:schemeClr val="bg1"/>
            </a:solidFill>
            <a:ln w="38100" cap="flat" cmpd="sng">
              <a:solidFill>
                <a:srgbClr val="0033CC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p>
              <a:pPr eaLnBrk="0" hangingPunct="0">
                <a:buClr>
                  <a:schemeClr val="hlink"/>
                </a:buClr>
                <a:buFont typeface="Wingdings" panose="05000000000000000000" pitchFamily="2" charset="2"/>
                <a:buChar char="Ø"/>
              </a:pPr>
              <a:endParaRPr lang="zh-CN" altLang="en-US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graphicFrame>
          <p:nvGraphicFramePr>
            <p:cNvPr id="16388" name="Object 7"/>
            <p:cNvGraphicFramePr>
              <a:graphicFrameLocks noChangeAspect="1"/>
            </p:cNvGraphicFramePr>
            <p:nvPr/>
          </p:nvGraphicFramePr>
          <p:xfrm>
            <a:off x="995" y="1934"/>
            <a:ext cx="157" cy="14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25" name="" r:id="rId1" imgW="114300" imgH="114300" progId="Equation.3">
                    <p:embed/>
                  </p:oleObj>
                </mc:Choice>
                <mc:Fallback>
                  <p:oleObj name="" r:id="rId1" imgW="114300" imgH="114300" progId="Equation.3">
                    <p:embed/>
                    <p:pic>
                      <p:nvPicPr>
                        <p:cNvPr id="0" name="图片 3124"/>
                        <p:cNvPicPr/>
                        <p:nvPr/>
                      </p:nvPicPr>
                      <p:blipFill>
                        <a:blip r:embed="rId2"/>
                        <a:stretch>
                          <a:fillRect/>
                        </a:stretch>
                      </p:blipFill>
                      <p:spPr>
                        <a:xfrm>
                          <a:off x="995" y="1934"/>
                          <a:ext cx="157" cy="143"/>
                        </a:xfrm>
                        <a:prstGeom prst="rect">
                          <a:avLst/>
                        </a:prstGeom>
                        <a:noFill/>
                        <a:ln w="9525" cap="flat" cmpd="sng">
                          <a:solidFill>
                            <a:schemeClr val="bg1"/>
                          </a:solidFill>
                          <a:prstDash val="solid"/>
                          <a:miter/>
                          <a:headEnd type="none" w="med" len="med"/>
                          <a:tailEnd type="none" w="med" len="med"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6389" name="Object 8"/>
            <p:cNvGraphicFramePr>
              <a:graphicFrameLocks noChangeAspect="1"/>
            </p:cNvGraphicFramePr>
            <p:nvPr/>
          </p:nvGraphicFramePr>
          <p:xfrm>
            <a:off x="778" y="2021"/>
            <a:ext cx="260" cy="2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08" name="" r:id="rId3" imgW="165100" imgH="165100" progId="Equation.3">
                    <p:embed/>
                  </p:oleObj>
                </mc:Choice>
                <mc:Fallback>
                  <p:oleObj name="" r:id="rId3" imgW="165100" imgH="165100" progId="Equation.3">
                    <p:embed/>
                    <p:pic>
                      <p:nvPicPr>
                        <p:cNvPr id="0" name="图片 3107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778" y="2021"/>
                          <a:ext cx="260" cy="237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6390" name="Object 9"/>
            <p:cNvGraphicFramePr>
              <a:graphicFrameLocks noChangeAspect="1"/>
            </p:cNvGraphicFramePr>
            <p:nvPr/>
          </p:nvGraphicFramePr>
          <p:xfrm>
            <a:off x="1255" y="1938"/>
            <a:ext cx="235" cy="24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09" name="" r:id="rId5" imgW="152400" imgH="177800" progId="Equation.3">
                    <p:embed/>
                  </p:oleObj>
                </mc:Choice>
                <mc:Fallback>
                  <p:oleObj name="" r:id="rId5" imgW="152400" imgH="177800" progId="Equation.3">
                    <p:embed/>
                    <p:pic>
                      <p:nvPicPr>
                        <p:cNvPr id="0" name="图片 3108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1255" y="1938"/>
                          <a:ext cx="235" cy="249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6391" name="Object 10"/>
            <p:cNvGraphicFramePr>
              <a:graphicFrameLocks noChangeAspect="1"/>
            </p:cNvGraphicFramePr>
            <p:nvPr/>
          </p:nvGraphicFramePr>
          <p:xfrm>
            <a:off x="1558" y="2309"/>
            <a:ext cx="507" cy="24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10" name="" r:id="rId7" imgW="469900" imgH="254000" progId="Equation.3">
                    <p:embed/>
                  </p:oleObj>
                </mc:Choice>
                <mc:Fallback>
                  <p:oleObj name="" r:id="rId7" imgW="469900" imgH="254000" progId="Equation.3">
                    <p:embed/>
                    <p:pic>
                      <p:nvPicPr>
                        <p:cNvPr id="0" name="图片 3109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1558" y="2309"/>
                          <a:ext cx="507" cy="249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  <a:ln w="9525" cap="flat" cmpd="sng">
                          <a:solidFill>
                            <a:schemeClr val="bg1"/>
                          </a:solidFill>
                          <a:prstDash val="solid"/>
                          <a:miter/>
                          <a:headEnd type="none" w="med" len="med"/>
                          <a:tailEnd type="none" w="med" len="med"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6392" name="Object 11"/>
            <p:cNvGraphicFramePr>
              <a:graphicFrameLocks noChangeAspect="1"/>
            </p:cNvGraphicFramePr>
            <p:nvPr/>
          </p:nvGraphicFramePr>
          <p:xfrm>
            <a:off x="1558" y="2770"/>
            <a:ext cx="257" cy="24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12" name="" r:id="rId9" imgW="139700" imgH="139700" progId="Equation.3">
                    <p:embed/>
                  </p:oleObj>
                </mc:Choice>
                <mc:Fallback>
                  <p:oleObj name="" r:id="rId9" imgW="139700" imgH="139700" progId="Equation.3">
                    <p:embed/>
                    <p:pic>
                      <p:nvPicPr>
                        <p:cNvPr id="0" name="图片 3111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1558" y="2770"/>
                          <a:ext cx="257" cy="246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6393" name="Object 12"/>
            <p:cNvGraphicFramePr>
              <a:graphicFrameLocks noChangeAspect="1"/>
            </p:cNvGraphicFramePr>
            <p:nvPr/>
          </p:nvGraphicFramePr>
          <p:xfrm>
            <a:off x="2036" y="1563"/>
            <a:ext cx="256" cy="24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14" name="" r:id="rId11" imgW="139700" imgH="139700" progId="Equation.3">
                    <p:embed/>
                  </p:oleObj>
                </mc:Choice>
                <mc:Fallback>
                  <p:oleObj name="" r:id="rId11" imgW="139700" imgH="139700" progId="Equation.3">
                    <p:embed/>
                    <p:pic>
                      <p:nvPicPr>
                        <p:cNvPr id="0" name="图片 3113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2036" y="1563"/>
                          <a:ext cx="256" cy="246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6394" name="Object 13"/>
            <p:cNvGraphicFramePr>
              <a:graphicFrameLocks noChangeAspect="1"/>
            </p:cNvGraphicFramePr>
            <p:nvPr/>
          </p:nvGraphicFramePr>
          <p:xfrm>
            <a:off x="431" y="1979"/>
            <a:ext cx="257" cy="24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16" name="" r:id="rId12" imgW="139700" imgH="139700" progId="Equation.3">
                    <p:embed/>
                  </p:oleObj>
                </mc:Choice>
                <mc:Fallback>
                  <p:oleObj name="" r:id="rId12" imgW="139700" imgH="139700" progId="Equation.3">
                    <p:embed/>
                    <p:pic>
                      <p:nvPicPr>
                        <p:cNvPr id="0" name="图片 3115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431" y="1979"/>
                          <a:ext cx="257" cy="246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6395" name="Object 14"/>
            <p:cNvGraphicFramePr>
              <a:graphicFrameLocks noChangeAspect="1"/>
            </p:cNvGraphicFramePr>
            <p:nvPr/>
          </p:nvGraphicFramePr>
          <p:xfrm>
            <a:off x="561" y="1730"/>
            <a:ext cx="257" cy="24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17" name="" r:id="rId13" imgW="139700" imgH="139700" progId="Equation.3">
                    <p:embed/>
                  </p:oleObj>
                </mc:Choice>
                <mc:Fallback>
                  <p:oleObj name="" r:id="rId13" imgW="139700" imgH="139700" progId="Equation.3">
                    <p:embed/>
                    <p:pic>
                      <p:nvPicPr>
                        <p:cNvPr id="0" name="图片 3116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561" y="1730"/>
                          <a:ext cx="257" cy="246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6396" name="Object 15"/>
            <p:cNvGraphicFramePr>
              <a:graphicFrameLocks noChangeAspect="1"/>
            </p:cNvGraphicFramePr>
            <p:nvPr/>
          </p:nvGraphicFramePr>
          <p:xfrm>
            <a:off x="474" y="2229"/>
            <a:ext cx="257" cy="24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29" name="" r:id="rId14" imgW="139700" imgH="139700" progId="Equation.3">
                    <p:embed/>
                  </p:oleObj>
                </mc:Choice>
                <mc:Fallback>
                  <p:oleObj name="" r:id="rId14" imgW="139700" imgH="139700" progId="Equation.3">
                    <p:embed/>
                    <p:pic>
                      <p:nvPicPr>
                        <p:cNvPr id="0" name="图片 3128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474" y="2229"/>
                          <a:ext cx="257" cy="246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6397" name="Object 16"/>
            <p:cNvGraphicFramePr>
              <a:graphicFrameLocks noChangeAspect="1"/>
            </p:cNvGraphicFramePr>
            <p:nvPr/>
          </p:nvGraphicFramePr>
          <p:xfrm>
            <a:off x="995" y="1522"/>
            <a:ext cx="256" cy="24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33" name="" r:id="rId15" imgW="139700" imgH="139700" progId="Equation.3">
                    <p:embed/>
                  </p:oleObj>
                </mc:Choice>
                <mc:Fallback>
                  <p:oleObj name="" r:id="rId15" imgW="139700" imgH="139700" progId="Equation.3">
                    <p:embed/>
                    <p:pic>
                      <p:nvPicPr>
                        <p:cNvPr id="0" name="图片 3132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995" y="1522"/>
                          <a:ext cx="256" cy="246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6398" name="Object 17"/>
            <p:cNvGraphicFramePr>
              <a:graphicFrameLocks noChangeAspect="1"/>
            </p:cNvGraphicFramePr>
            <p:nvPr/>
          </p:nvGraphicFramePr>
          <p:xfrm>
            <a:off x="1515" y="1480"/>
            <a:ext cx="257" cy="24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27" name="" r:id="rId16" imgW="139700" imgH="139700" progId="Equation.3">
                    <p:embed/>
                  </p:oleObj>
                </mc:Choice>
                <mc:Fallback>
                  <p:oleObj name="" r:id="rId16" imgW="139700" imgH="139700" progId="Equation.3">
                    <p:embed/>
                    <p:pic>
                      <p:nvPicPr>
                        <p:cNvPr id="0" name="图片 3126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1515" y="1480"/>
                          <a:ext cx="257" cy="246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6399" name="Object 18"/>
            <p:cNvGraphicFramePr>
              <a:graphicFrameLocks noChangeAspect="1"/>
            </p:cNvGraphicFramePr>
            <p:nvPr/>
          </p:nvGraphicFramePr>
          <p:xfrm>
            <a:off x="2296" y="1938"/>
            <a:ext cx="256" cy="24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36" name="" r:id="rId17" imgW="139700" imgH="139700" progId="Equation.3">
                    <p:embed/>
                  </p:oleObj>
                </mc:Choice>
                <mc:Fallback>
                  <p:oleObj name="" r:id="rId17" imgW="139700" imgH="139700" progId="Equation.3">
                    <p:embed/>
                    <p:pic>
                      <p:nvPicPr>
                        <p:cNvPr id="0" name="图片 3135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2296" y="1938"/>
                          <a:ext cx="256" cy="246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6400" name="Object 19"/>
            <p:cNvGraphicFramePr>
              <a:graphicFrameLocks noChangeAspect="1"/>
            </p:cNvGraphicFramePr>
            <p:nvPr/>
          </p:nvGraphicFramePr>
          <p:xfrm>
            <a:off x="2209" y="2687"/>
            <a:ext cx="257" cy="24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28" name="" r:id="rId18" imgW="139700" imgH="139700" progId="Equation.3">
                    <p:embed/>
                  </p:oleObj>
                </mc:Choice>
                <mc:Fallback>
                  <p:oleObj name="" r:id="rId18" imgW="139700" imgH="139700" progId="Equation.3">
                    <p:embed/>
                    <p:pic>
                      <p:nvPicPr>
                        <p:cNvPr id="0" name="图片 3127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2209" y="2687"/>
                          <a:ext cx="257" cy="246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6401" name="Object 20"/>
            <p:cNvGraphicFramePr>
              <a:graphicFrameLocks noChangeAspect="1"/>
            </p:cNvGraphicFramePr>
            <p:nvPr/>
          </p:nvGraphicFramePr>
          <p:xfrm>
            <a:off x="2382" y="2312"/>
            <a:ext cx="257" cy="24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37" name="" r:id="rId19" imgW="139700" imgH="139700" progId="Equation.3">
                    <p:embed/>
                  </p:oleObj>
                </mc:Choice>
                <mc:Fallback>
                  <p:oleObj name="" r:id="rId19" imgW="139700" imgH="139700" progId="Equation.3">
                    <p:embed/>
                    <p:pic>
                      <p:nvPicPr>
                        <p:cNvPr id="0" name="图片 3136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2382" y="2312"/>
                          <a:ext cx="257" cy="246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6402" name="Object 21"/>
            <p:cNvGraphicFramePr>
              <a:graphicFrameLocks noChangeAspect="1"/>
            </p:cNvGraphicFramePr>
            <p:nvPr/>
          </p:nvGraphicFramePr>
          <p:xfrm>
            <a:off x="648" y="2354"/>
            <a:ext cx="256" cy="24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34" name="" r:id="rId20" imgW="139700" imgH="139700" progId="Equation.3">
                    <p:embed/>
                  </p:oleObj>
                </mc:Choice>
                <mc:Fallback>
                  <p:oleObj name="" r:id="rId20" imgW="139700" imgH="139700" progId="Equation.3">
                    <p:embed/>
                    <p:pic>
                      <p:nvPicPr>
                        <p:cNvPr id="0" name="图片 3133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648" y="2354"/>
                          <a:ext cx="256" cy="246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6403" name="Object 22"/>
            <p:cNvGraphicFramePr>
              <a:graphicFrameLocks noChangeAspect="1"/>
            </p:cNvGraphicFramePr>
            <p:nvPr/>
          </p:nvGraphicFramePr>
          <p:xfrm>
            <a:off x="1038" y="2562"/>
            <a:ext cx="257" cy="24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32" name="" r:id="rId21" imgW="139700" imgH="139700" progId="Equation.3">
                    <p:embed/>
                  </p:oleObj>
                </mc:Choice>
                <mc:Fallback>
                  <p:oleObj name="" r:id="rId21" imgW="139700" imgH="139700" progId="Equation.3">
                    <p:embed/>
                    <p:pic>
                      <p:nvPicPr>
                        <p:cNvPr id="0" name="图片 3131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1038" y="2562"/>
                          <a:ext cx="257" cy="246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6404" name="Object 23"/>
            <p:cNvGraphicFramePr>
              <a:graphicFrameLocks noChangeAspect="1"/>
            </p:cNvGraphicFramePr>
            <p:nvPr/>
          </p:nvGraphicFramePr>
          <p:xfrm>
            <a:off x="1905" y="2770"/>
            <a:ext cx="257" cy="24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35" name="" r:id="rId22" imgW="139700" imgH="139700" progId="Equation.3">
                    <p:embed/>
                  </p:oleObj>
                </mc:Choice>
                <mc:Fallback>
                  <p:oleObj name="" r:id="rId22" imgW="139700" imgH="139700" progId="Equation.3">
                    <p:embed/>
                    <p:pic>
                      <p:nvPicPr>
                        <p:cNvPr id="0" name="图片 3134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1905" y="2770"/>
                          <a:ext cx="257" cy="246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6405" name="Object 24"/>
          <p:cNvGraphicFramePr>
            <a:graphicFrameLocks noChangeAspect="1"/>
          </p:cNvGraphicFramePr>
          <p:nvPr/>
        </p:nvGraphicFramePr>
        <p:xfrm>
          <a:off x="3638550" y="1058863"/>
          <a:ext cx="2362200" cy="582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0" name="" r:id="rId23" imgW="926465" imgH="254000" progId="Equation.3">
                  <p:embed/>
                </p:oleObj>
              </mc:Choice>
              <mc:Fallback>
                <p:oleObj name="" r:id="rId23" imgW="926465" imgH="254000" progId="Equation.3">
                  <p:embed/>
                  <p:pic>
                    <p:nvPicPr>
                      <p:cNvPr id="0" name="图片 3129"/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3638550" y="1058863"/>
                        <a:ext cx="2362200" cy="582612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406" name="Text Box 25"/>
          <p:cNvSpPr txBox="1"/>
          <p:nvPr/>
        </p:nvSpPr>
        <p:spPr>
          <a:xfrm>
            <a:off x="566738" y="319088"/>
            <a:ext cx="8010525" cy="522287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>
              <a:spcBef>
                <a:spcPct val="50000"/>
              </a:spcBef>
              <a:buClr>
                <a:schemeClr val="hlink"/>
              </a:buClr>
              <a:buFont typeface="Wingdings" panose="05000000000000000000" pitchFamily="2" charset="2"/>
              <a:buChar char="Ø"/>
            </a:pPr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问：可否在</a:t>
            </a:r>
            <a:r>
              <a:rPr lang="en-US" altLang="zh-CN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S </a:t>
            </a:r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内存在两种等量异号的电荷，才使</a:t>
            </a:r>
            <a:endParaRPr lang="zh-CN" altLang="en-US" sz="28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6407" name="Text Box 26"/>
          <p:cNvSpPr txBox="1"/>
          <p:nvPr/>
        </p:nvSpPr>
        <p:spPr>
          <a:xfrm>
            <a:off x="6196013" y="1058863"/>
            <a:ext cx="1262062" cy="522287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>
              <a:spcBef>
                <a:spcPct val="50000"/>
              </a:spcBef>
              <a:buClr>
                <a:schemeClr val="hlink"/>
              </a:buClr>
            </a:pPr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成立？</a:t>
            </a:r>
            <a:endParaRPr lang="zh-CN" altLang="en-US" sz="28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6408" name="Text Box 27"/>
          <p:cNvSpPr txBox="1"/>
          <p:nvPr/>
        </p:nvSpPr>
        <p:spPr>
          <a:xfrm>
            <a:off x="3854450" y="1846263"/>
            <a:ext cx="2265363" cy="5238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>
              <a:spcBef>
                <a:spcPct val="50000"/>
              </a:spcBef>
              <a:buClr>
                <a:schemeClr val="hlink"/>
              </a:buClr>
              <a:buFont typeface="Wingdings" panose="05000000000000000000" pitchFamily="2" charset="2"/>
              <a:buChar char="Ø"/>
            </a:pPr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答：不可能</a:t>
            </a:r>
            <a:endParaRPr lang="zh-CN" altLang="en-US" sz="28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6409" name="Text Box 28"/>
          <p:cNvSpPr txBox="1"/>
          <p:nvPr/>
        </p:nvSpPr>
        <p:spPr>
          <a:xfrm>
            <a:off x="4056063" y="2401888"/>
            <a:ext cx="4897437" cy="18161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just">
              <a:spcBef>
                <a:spcPct val="50000"/>
              </a:spcBef>
              <a:buClr>
                <a:schemeClr val="hlink"/>
              </a:buClr>
            </a:pPr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因为</a:t>
            </a:r>
            <a:r>
              <a:rPr lang="en-US" altLang="zh-CN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S</a:t>
            </a:r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是任意取的高斯面，只要在某点有某种正或者负电荷存在，我们就可以取一个小的高斯面将其包围，这样</a:t>
            </a:r>
            <a:endParaRPr lang="zh-CN" altLang="en-US" sz="28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aphicFrame>
        <p:nvGraphicFramePr>
          <p:cNvPr id="16410" name="Object 29"/>
          <p:cNvGraphicFramePr>
            <a:graphicFrameLocks noChangeAspect="1"/>
          </p:cNvGraphicFramePr>
          <p:nvPr/>
        </p:nvGraphicFramePr>
        <p:xfrm>
          <a:off x="4859338" y="4381500"/>
          <a:ext cx="3424237" cy="846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1" name="" r:id="rId25" imgW="926465" imgH="254000" progId="Equation.3">
                  <p:embed/>
                </p:oleObj>
              </mc:Choice>
              <mc:Fallback>
                <p:oleObj name="" r:id="rId25" imgW="926465" imgH="254000" progId="Equation.3">
                  <p:embed/>
                  <p:pic>
                    <p:nvPicPr>
                      <p:cNvPr id="0" name="图片 3130"/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4859338" y="4381500"/>
                        <a:ext cx="3424237" cy="84613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411" name="Text Box 30"/>
          <p:cNvSpPr txBox="1"/>
          <p:nvPr/>
        </p:nvSpPr>
        <p:spPr>
          <a:xfrm>
            <a:off x="4383088" y="5226050"/>
            <a:ext cx="3595687" cy="5238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>
              <a:spcBef>
                <a:spcPct val="50000"/>
              </a:spcBef>
              <a:buClr>
                <a:schemeClr val="hlink"/>
              </a:buClr>
            </a:pPr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与导体内场强为</a:t>
            </a:r>
            <a:r>
              <a:rPr lang="en-US" altLang="zh-CN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0</a:t>
            </a:r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矛盾</a:t>
            </a:r>
            <a:endParaRPr lang="zh-CN" altLang="en-US" sz="28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8433" name="Group 4"/>
          <p:cNvGrpSpPr/>
          <p:nvPr/>
        </p:nvGrpSpPr>
        <p:grpSpPr>
          <a:xfrm>
            <a:off x="6172200" y="2438400"/>
            <a:ext cx="2286000" cy="3581400"/>
            <a:chOff x="3888" y="1536"/>
            <a:chExt cx="1440" cy="2256"/>
          </a:xfrm>
        </p:grpSpPr>
        <p:sp>
          <p:nvSpPr>
            <p:cNvPr id="18434" name="弧 5"/>
            <p:cNvSpPr/>
            <p:nvPr/>
          </p:nvSpPr>
          <p:spPr>
            <a:xfrm>
              <a:off x="4333" y="1536"/>
              <a:ext cx="947" cy="2256"/>
            </a:xfrm>
            <a:custGeom>
              <a:avLst/>
              <a:gdLst/>
              <a:ahLst/>
              <a:cxnLst>
                <a:cxn ang="0">
                  <a:pos x="42" y="0"/>
                </a:cxn>
                <a:cxn ang="0">
                  <a:pos x="35" y="2256"/>
                </a:cxn>
                <a:cxn ang="0">
                  <a:pos x="0" y="1127"/>
                </a:cxn>
              </a:cxnLst>
              <a:pathLst>
                <a:path w="21600" h="43164" fill="none">
                  <a:moveTo>
                    <a:pt x="960" y="0"/>
                  </a:moveTo>
                  <a:cubicBezTo>
                    <a:pt x="12505" y="514"/>
                    <a:pt x="21600" y="10023"/>
                    <a:pt x="21600" y="21579"/>
                  </a:cubicBezTo>
                  <a:cubicBezTo>
                    <a:pt x="21600" y="33194"/>
                    <a:pt x="12413" y="42730"/>
                    <a:pt x="805" y="43163"/>
                  </a:cubicBezTo>
                </a:path>
                <a:path w="21600" h="43164" stroke="0">
                  <a:moveTo>
                    <a:pt x="960" y="0"/>
                  </a:moveTo>
                  <a:cubicBezTo>
                    <a:pt x="12505" y="514"/>
                    <a:pt x="21600" y="10023"/>
                    <a:pt x="21600" y="21579"/>
                  </a:cubicBezTo>
                  <a:cubicBezTo>
                    <a:pt x="21600" y="33194"/>
                    <a:pt x="12413" y="42730"/>
                    <a:pt x="805" y="43163"/>
                  </a:cubicBezTo>
                  <a:lnTo>
                    <a:pt x="0" y="21579"/>
                  </a:lnTo>
                  <a:close/>
                </a:path>
              </a:pathLst>
            </a:custGeom>
            <a:gradFill rotWithShape="0">
              <a:gsLst>
                <a:gs pos="0">
                  <a:srgbClr val="FFCC66"/>
                </a:gs>
                <a:gs pos="100000">
                  <a:srgbClr val="997A3D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8435" name="Oval 6"/>
            <p:cNvSpPr/>
            <p:nvPr/>
          </p:nvSpPr>
          <p:spPr>
            <a:xfrm>
              <a:off x="3888" y="1536"/>
              <a:ext cx="912" cy="2256"/>
            </a:xfrm>
            <a:prstGeom prst="ellipse">
              <a:avLst/>
            </a:prstGeom>
            <a:gradFill rotWithShape="0">
              <a:gsLst>
                <a:gs pos="0">
                  <a:srgbClr val="764718"/>
                </a:gs>
                <a:gs pos="100000">
                  <a:srgbClr val="FF9933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 wrap="none" anchor="ctr"/>
            <a:p>
              <a:pPr eaLnBrk="0" hangingPunct="0">
                <a:buClr>
                  <a:schemeClr val="hlink"/>
                </a:buClr>
                <a:buFont typeface="Wingdings" panose="05000000000000000000" pitchFamily="2" charset="2"/>
                <a:buChar char="Ø"/>
              </a:pPr>
              <a:endParaRPr lang="zh-CN" altLang="en-US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8436" name="Oval 7"/>
            <p:cNvSpPr/>
            <p:nvPr/>
          </p:nvSpPr>
          <p:spPr>
            <a:xfrm>
              <a:off x="4128" y="1728"/>
              <a:ext cx="528" cy="1056"/>
            </a:xfrm>
            <a:prstGeom prst="ellipse">
              <a:avLst/>
            </a:prstGeom>
            <a:gradFill rotWithShape="0">
              <a:gsLst>
                <a:gs pos="0">
                  <a:srgbClr val="DDDDDD"/>
                </a:gs>
                <a:gs pos="100000">
                  <a:srgbClr val="585858"/>
                </a:gs>
              </a:gsLst>
              <a:lin ang="0" scaled="1"/>
              <a:tileRect/>
            </a:gradFill>
            <a:ln w="12700" cap="flat" cmpd="sng">
              <a:solidFill>
                <a:srgbClr val="FFCC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none" anchor="ctr"/>
            <a:p>
              <a:pPr eaLnBrk="0" hangingPunct="0">
                <a:buClr>
                  <a:schemeClr val="hlink"/>
                </a:buClr>
                <a:buFont typeface="Wingdings" panose="05000000000000000000" pitchFamily="2" charset="2"/>
                <a:buChar char="Ø"/>
              </a:pPr>
              <a:endParaRPr lang="zh-CN" altLang="en-US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8437" name="Rectangle 8"/>
            <p:cNvSpPr/>
            <p:nvPr/>
          </p:nvSpPr>
          <p:spPr>
            <a:xfrm>
              <a:off x="4656" y="1632"/>
              <a:ext cx="270" cy="36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92075" tIns="46038" rIns="92075" bIns="46038" anchor="t">
              <a:spAutoFit/>
            </a:bodyPr>
            <a:p>
              <a:pPr eaLnBrk="0" hangingPunct="0"/>
              <a:r>
                <a:rPr lang="en-US" altLang="zh-CN" sz="3200">
                  <a:solidFill>
                    <a:srgbClr val="FFFF00"/>
                  </a:solidFill>
                  <a:latin typeface="Bookman Old Style" pitchFamily="18" charset="0"/>
                  <a:ea typeface="宋体" panose="02010600030101010101" pitchFamily="2" charset="-122"/>
                </a:rPr>
                <a:t>+</a:t>
              </a:r>
              <a:endParaRPr lang="en-US" altLang="zh-CN" sz="3200">
                <a:solidFill>
                  <a:srgbClr val="FFFF00"/>
                </a:solidFill>
                <a:latin typeface="Bookman Old Style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8438" name="Rectangle 9"/>
            <p:cNvSpPr/>
            <p:nvPr/>
          </p:nvSpPr>
          <p:spPr>
            <a:xfrm>
              <a:off x="4866" y="1824"/>
              <a:ext cx="270" cy="36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92075" tIns="46038" rIns="92075" bIns="46038" anchor="t">
              <a:spAutoFit/>
            </a:bodyPr>
            <a:p>
              <a:pPr eaLnBrk="0" hangingPunct="0"/>
              <a:r>
                <a:rPr lang="en-US" altLang="zh-CN" sz="3200">
                  <a:solidFill>
                    <a:srgbClr val="FFFF00"/>
                  </a:solidFill>
                  <a:latin typeface="Bookman Old Style" pitchFamily="18" charset="0"/>
                  <a:ea typeface="宋体" panose="02010600030101010101" pitchFamily="2" charset="-122"/>
                </a:rPr>
                <a:t>+</a:t>
              </a:r>
              <a:endParaRPr lang="en-US" altLang="zh-CN" sz="3200">
                <a:solidFill>
                  <a:srgbClr val="FFFF00"/>
                </a:solidFill>
                <a:latin typeface="Bookman Old Style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8439" name="Rectangle 10"/>
            <p:cNvSpPr/>
            <p:nvPr/>
          </p:nvSpPr>
          <p:spPr>
            <a:xfrm>
              <a:off x="4800" y="3139"/>
              <a:ext cx="270" cy="36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92075" tIns="46038" rIns="92075" bIns="46038" anchor="t">
              <a:spAutoFit/>
            </a:bodyPr>
            <a:p>
              <a:pPr eaLnBrk="0" hangingPunct="0"/>
              <a:r>
                <a:rPr lang="en-US" altLang="zh-CN" sz="3200">
                  <a:solidFill>
                    <a:srgbClr val="FFFF00"/>
                  </a:solidFill>
                  <a:latin typeface="Bookman Old Style" pitchFamily="18" charset="0"/>
                  <a:ea typeface="宋体" panose="02010600030101010101" pitchFamily="2" charset="-122"/>
                </a:rPr>
                <a:t>+</a:t>
              </a:r>
              <a:endParaRPr lang="en-US" altLang="zh-CN" sz="3200">
                <a:solidFill>
                  <a:srgbClr val="FFFF00"/>
                </a:solidFill>
                <a:latin typeface="Bookman Old Style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8440" name="Rectangle 11"/>
            <p:cNvSpPr/>
            <p:nvPr/>
          </p:nvSpPr>
          <p:spPr>
            <a:xfrm>
              <a:off x="4608" y="3331"/>
              <a:ext cx="270" cy="36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92075" tIns="46038" rIns="92075" bIns="46038" anchor="t">
              <a:spAutoFit/>
            </a:bodyPr>
            <a:p>
              <a:pPr eaLnBrk="0" hangingPunct="0"/>
              <a:r>
                <a:rPr lang="en-US" altLang="zh-CN" sz="3200">
                  <a:solidFill>
                    <a:srgbClr val="FFFF00"/>
                  </a:solidFill>
                  <a:latin typeface="Bookman Old Style" pitchFamily="18" charset="0"/>
                  <a:ea typeface="宋体" panose="02010600030101010101" pitchFamily="2" charset="-122"/>
                </a:rPr>
                <a:t>+</a:t>
              </a:r>
              <a:endParaRPr lang="en-US" altLang="zh-CN" sz="3200">
                <a:solidFill>
                  <a:srgbClr val="FFFF00"/>
                </a:solidFill>
                <a:latin typeface="Bookman Old Style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8441" name="Rectangle 12"/>
            <p:cNvSpPr/>
            <p:nvPr/>
          </p:nvSpPr>
          <p:spPr>
            <a:xfrm>
              <a:off x="4818" y="2083"/>
              <a:ext cx="270" cy="36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92075" tIns="46038" rIns="92075" bIns="46038" anchor="t">
              <a:spAutoFit/>
            </a:bodyPr>
            <a:p>
              <a:pPr eaLnBrk="0" hangingPunct="0"/>
              <a:r>
                <a:rPr lang="en-US" altLang="zh-CN" sz="3200">
                  <a:solidFill>
                    <a:srgbClr val="FFFF00"/>
                  </a:solidFill>
                  <a:latin typeface="Bookman Old Style" pitchFamily="18" charset="0"/>
                  <a:ea typeface="宋体" panose="02010600030101010101" pitchFamily="2" charset="-122"/>
                </a:rPr>
                <a:t>+</a:t>
              </a:r>
              <a:endParaRPr lang="en-US" altLang="zh-CN" sz="3200">
                <a:solidFill>
                  <a:srgbClr val="FFFF00"/>
                </a:solidFill>
                <a:latin typeface="Bookman Old Style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8442" name="Rectangle 13"/>
            <p:cNvSpPr/>
            <p:nvPr/>
          </p:nvSpPr>
          <p:spPr>
            <a:xfrm>
              <a:off x="5058" y="2323"/>
              <a:ext cx="270" cy="36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92075" tIns="46038" rIns="92075" bIns="46038" anchor="t">
              <a:spAutoFit/>
            </a:bodyPr>
            <a:p>
              <a:pPr eaLnBrk="0" hangingPunct="0"/>
              <a:r>
                <a:rPr lang="en-US" altLang="zh-CN" sz="3200">
                  <a:solidFill>
                    <a:srgbClr val="FFFF00"/>
                  </a:solidFill>
                  <a:latin typeface="Bookman Old Style" pitchFamily="18" charset="0"/>
                  <a:ea typeface="宋体" panose="02010600030101010101" pitchFamily="2" charset="-122"/>
                </a:rPr>
                <a:t>+</a:t>
              </a:r>
              <a:endParaRPr lang="en-US" altLang="zh-CN" sz="3200">
                <a:solidFill>
                  <a:srgbClr val="FFFF00"/>
                </a:solidFill>
                <a:latin typeface="Bookman Old Style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8443" name="Rectangle 14"/>
            <p:cNvSpPr/>
            <p:nvPr/>
          </p:nvSpPr>
          <p:spPr>
            <a:xfrm>
              <a:off x="4800" y="2851"/>
              <a:ext cx="270" cy="36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92075" tIns="46038" rIns="92075" bIns="46038" anchor="t">
              <a:spAutoFit/>
            </a:bodyPr>
            <a:p>
              <a:pPr eaLnBrk="0" hangingPunct="0"/>
              <a:r>
                <a:rPr lang="en-US" altLang="zh-CN" sz="3200">
                  <a:solidFill>
                    <a:srgbClr val="FFFF00"/>
                  </a:solidFill>
                  <a:latin typeface="Bookman Old Style" pitchFamily="18" charset="0"/>
                  <a:ea typeface="宋体" panose="02010600030101010101" pitchFamily="2" charset="-122"/>
                </a:rPr>
                <a:t>+</a:t>
              </a:r>
              <a:endParaRPr lang="en-US" altLang="zh-CN" sz="3200">
                <a:solidFill>
                  <a:srgbClr val="FFFF00"/>
                </a:solidFill>
                <a:latin typeface="Bookman Old Style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8444" name="Rectangle 15"/>
            <p:cNvSpPr/>
            <p:nvPr/>
          </p:nvSpPr>
          <p:spPr>
            <a:xfrm>
              <a:off x="4992" y="2611"/>
              <a:ext cx="270" cy="36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92075" tIns="46038" rIns="92075" bIns="46038" anchor="t">
              <a:spAutoFit/>
            </a:bodyPr>
            <a:p>
              <a:pPr eaLnBrk="0" hangingPunct="0"/>
              <a:r>
                <a:rPr lang="en-US" altLang="zh-CN" sz="3200">
                  <a:solidFill>
                    <a:srgbClr val="FFFF00"/>
                  </a:solidFill>
                  <a:latin typeface="Bookman Old Style" pitchFamily="18" charset="0"/>
                  <a:ea typeface="宋体" panose="02010600030101010101" pitchFamily="2" charset="-122"/>
                </a:rPr>
                <a:t>+</a:t>
              </a:r>
              <a:endParaRPr lang="en-US" altLang="zh-CN" sz="3200">
                <a:solidFill>
                  <a:srgbClr val="FFFF00"/>
                </a:solidFill>
                <a:latin typeface="Bookman Old Style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8445" name="Rectangle 16"/>
            <p:cNvSpPr/>
            <p:nvPr/>
          </p:nvSpPr>
          <p:spPr>
            <a:xfrm>
              <a:off x="4800" y="2419"/>
              <a:ext cx="270" cy="36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92075" tIns="46038" rIns="92075" bIns="46038" anchor="t">
              <a:spAutoFit/>
            </a:bodyPr>
            <a:p>
              <a:pPr eaLnBrk="0" hangingPunct="0"/>
              <a:r>
                <a:rPr lang="en-US" altLang="zh-CN" sz="3200">
                  <a:solidFill>
                    <a:srgbClr val="FFFF00"/>
                  </a:solidFill>
                  <a:latin typeface="Bookman Old Style" pitchFamily="18" charset="0"/>
                  <a:ea typeface="宋体" panose="02010600030101010101" pitchFamily="2" charset="-122"/>
                </a:rPr>
                <a:t>+</a:t>
              </a:r>
              <a:endParaRPr lang="en-US" altLang="zh-CN" sz="3200">
                <a:solidFill>
                  <a:srgbClr val="FFFF00"/>
                </a:solidFill>
                <a:latin typeface="Bookman Old Style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18446" name="Text Box 17"/>
          <p:cNvSpPr txBox="1"/>
          <p:nvPr/>
        </p:nvSpPr>
        <p:spPr>
          <a:xfrm>
            <a:off x="139700" y="366713"/>
            <a:ext cx="2495550" cy="519112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>
              <a:spcBef>
                <a:spcPct val="50000"/>
              </a:spcBef>
              <a:buClr>
                <a:schemeClr val="folHlink"/>
              </a:buClr>
              <a:buSzPct val="80000"/>
            </a:pPr>
            <a:r>
              <a:rPr lang="zh-CN" altLang="en-US" sz="28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en-US" altLang="zh-CN" sz="28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lang="zh-CN" altLang="en-US" sz="28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）空腔导体</a:t>
            </a:r>
            <a:endParaRPr lang="zh-CN" altLang="en-US" sz="2800" b="1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8447" name="Rectangle 18"/>
          <p:cNvSpPr/>
          <p:nvPr/>
        </p:nvSpPr>
        <p:spPr>
          <a:xfrm>
            <a:off x="387350" y="1117600"/>
            <a:ext cx="3954463" cy="5238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>
              <a:spcBef>
                <a:spcPct val="50000"/>
              </a:spcBef>
              <a:buClr>
                <a:schemeClr val="hlink"/>
              </a:buClr>
            </a:pPr>
            <a:r>
              <a:rPr lang="en-US" altLang="zh-CN" sz="2800" b="1" dirty="0">
                <a:solidFill>
                  <a:srgbClr val="0000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</a:t>
            </a:r>
            <a:r>
              <a:rPr lang="zh-CN" altLang="en-US" sz="2800" b="1" dirty="0">
                <a:solidFill>
                  <a:srgbClr val="0000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：空腔内没有带电体时</a:t>
            </a:r>
            <a:endParaRPr lang="zh-CN" altLang="en-US" sz="2800" b="1" dirty="0">
              <a:solidFill>
                <a:srgbClr val="000099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8448" name="Rectangle 19"/>
          <p:cNvSpPr/>
          <p:nvPr/>
        </p:nvSpPr>
        <p:spPr>
          <a:xfrm>
            <a:off x="387350" y="1793875"/>
            <a:ext cx="8255000" cy="522288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  <a:buClr>
                <a:schemeClr val="hlink"/>
              </a:buClr>
            </a:pPr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空腔导体的内表面无电荷，电荷只能分布在外表面</a:t>
            </a:r>
            <a:endParaRPr lang="zh-CN" altLang="en-US" sz="28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0481" name="Group 4"/>
          <p:cNvGrpSpPr/>
          <p:nvPr/>
        </p:nvGrpSpPr>
        <p:grpSpPr>
          <a:xfrm>
            <a:off x="279400" y="3915728"/>
            <a:ext cx="8964613" cy="466725"/>
            <a:chOff x="0" y="1544"/>
            <a:chExt cx="5647" cy="294"/>
          </a:xfrm>
        </p:grpSpPr>
        <p:sp>
          <p:nvSpPr>
            <p:cNvPr id="20482" name="Text Box 5"/>
            <p:cNvSpPr txBox="1"/>
            <p:nvPr/>
          </p:nvSpPr>
          <p:spPr>
            <a:xfrm>
              <a:off x="0" y="1544"/>
              <a:ext cx="5647" cy="29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ctr">
              <a:spAutoFit/>
            </a:bodyPr>
            <a:p>
              <a:r>
                <a:rPr lang="en-US" altLang="zh-CN" dirty="0">
                  <a:latin typeface="华文细黑" charset="-122"/>
                  <a:ea typeface="华文细黑" charset="-122"/>
                </a:rPr>
                <a:t>   </a:t>
              </a:r>
              <a:r>
                <a:rPr lang="zh-CN" altLang="en-US" b="1" dirty="0">
                  <a:latin typeface="宋体" panose="02010600030101010101" pitchFamily="2" charset="-122"/>
                  <a:ea typeface="宋体" panose="02010600030101010101" pitchFamily="2" charset="-122"/>
                </a:rPr>
                <a:t>那么</a:t>
              </a:r>
              <a:r>
                <a:rPr lang="en-US" altLang="zh-CN" b="1" dirty="0">
                  <a:latin typeface="宋体" panose="02010600030101010101" pitchFamily="2" charset="-122"/>
                  <a:ea typeface="宋体" panose="02010600030101010101" pitchFamily="2" charset="-122"/>
                </a:rPr>
                <a:t>,</a:t>
              </a:r>
              <a:r>
                <a:rPr lang="zh-CN" altLang="en-US" b="1" dirty="0">
                  <a:latin typeface="宋体" panose="02010600030101010101" pitchFamily="2" charset="-122"/>
                  <a:ea typeface="宋体" panose="02010600030101010101" pitchFamily="2" charset="-122"/>
                </a:rPr>
                <a:t>内表面是否存在等量异号电荷而使         呢？</a:t>
              </a:r>
              <a:endParaRPr lang="zh-CN" altLang="en-US" b="1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graphicFrame>
          <p:nvGraphicFramePr>
            <p:cNvPr id="20483" name="Object 6"/>
            <p:cNvGraphicFramePr>
              <a:graphicFrameLocks noChangeAspect="1"/>
            </p:cNvGraphicFramePr>
            <p:nvPr/>
          </p:nvGraphicFramePr>
          <p:xfrm>
            <a:off x="3674" y="1544"/>
            <a:ext cx="680" cy="29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41" name="" r:id="rId1" imgW="495300" imgH="190500" progId="Equation.3">
                    <p:embed/>
                  </p:oleObj>
                </mc:Choice>
                <mc:Fallback>
                  <p:oleObj name="" r:id="rId1" imgW="495300" imgH="190500" progId="Equation.3">
                    <p:embed/>
                    <p:pic>
                      <p:nvPicPr>
                        <p:cNvPr id="0" name="图片 3140"/>
                        <p:cNvPicPr/>
                        <p:nvPr/>
                      </p:nvPicPr>
                      <p:blipFill>
                        <a:blip r:embed="rId2"/>
                        <a:stretch>
                          <a:fillRect/>
                        </a:stretch>
                      </p:blipFill>
                      <p:spPr>
                        <a:xfrm>
                          <a:off x="3674" y="1544"/>
                          <a:ext cx="680" cy="294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  <a:ln w="9525" cap="flat" cmpd="sng">
                          <a:solidFill>
                            <a:srgbClr val="FF3300"/>
                          </a:solidFill>
                          <a:prstDash val="solid"/>
                          <a:miter/>
                          <a:headEnd type="none" w="med" len="med"/>
                          <a:tailEnd type="none" w="med" len="med"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0484" name="Group 7"/>
          <p:cNvGrpSpPr/>
          <p:nvPr/>
        </p:nvGrpSpPr>
        <p:grpSpPr>
          <a:xfrm>
            <a:off x="6111875" y="1498600"/>
            <a:ext cx="2530475" cy="2117725"/>
            <a:chOff x="4166" y="38"/>
            <a:chExt cx="1594" cy="1334"/>
          </a:xfrm>
        </p:grpSpPr>
        <p:sp>
          <p:nvSpPr>
            <p:cNvPr id="20485" name="Freeform 8" descr="深色下对角线"/>
            <p:cNvSpPr/>
            <p:nvPr/>
          </p:nvSpPr>
          <p:spPr>
            <a:xfrm>
              <a:off x="4314" y="213"/>
              <a:ext cx="1266" cy="980"/>
            </a:xfrm>
            <a:custGeom>
              <a:avLst/>
              <a:gdLst/>
              <a:ahLst/>
              <a:cxnLst>
                <a:cxn ang="0">
                  <a:pos x="172" y="73"/>
                </a:cxn>
                <a:cxn ang="0">
                  <a:pos x="284" y="36"/>
                </a:cxn>
                <a:cxn ang="0">
                  <a:pos x="475" y="30"/>
                </a:cxn>
                <a:cxn ang="0">
                  <a:pos x="633" y="0"/>
                </a:cxn>
                <a:cxn ang="0">
                  <a:pos x="1029" y="67"/>
                </a:cxn>
                <a:cxn ang="0">
                  <a:pos x="1121" y="110"/>
                </a:cxn>
                <a:cxn ang="0">
                  <a:pos x="1134" y="129"/>
                </a:cxn>
                <a:cxn ang="0">
                  <a:pos x="1187" y="190"/>
                </a:cxn>
                <a:cxn ang="0">
                  <a:pos x="1233" y="288"/>
                </a:cxn>
                <a:cxn ang="0">
                  <a:pos x="1266" y="393"/>
                </a:cxn>
                <a:cxn ang="0">
                  <a:pos x="1239" y="651"/>
                </a:cxn>
                <a:cxn ang="0">
                  <a:pos x="1153" y="767"/>
                </a:cxn>
                <a:cxn ang="0">
                  <a:pos x="1140" y="786"/>
                </a:cxn>
                <a:cxn ang="0">
                  <a:pos x="1101" y="822"/>
                </a:cxn>
                <a:cxn ang="0">
                  <a:pos x="1002" y="871"/>
                </a:cxn>
                <a:cxn ang="0">
                  <a:pos x="765" y="945"/>
                </a:cxn>
                <a:cxn ang="0">
                  <a:pos x="336" y="908"/>
                </a:cxn>
                <a:cxn ang="0">
                  <a:pos x="152" y="780"/>
                </a:cxn>
                <a:cxn ang="0">
                  <a:pos x="40" y="651"/>
                </a:cxn>
                <a:cxn ang="0">
                  <a:pos x="14" y="577"/>
                </a:cxn>
                <a:cxn ang="0">
                  <a:pos x="67" y="245"/>
                </a:cxn>
                <a:cxn ang="0">
                  <a:pos x="100" y="184"/>
                </a:cxn>
                <a:cxn ang="0">
                  <a:pos x="172" y="73"/>
                </a:cxn>
              </a:cxnLst>
              <a:pathLst>
                <a:path w="1747" h="1451">
                  <a:moveTo>
                    <a:pt x="238" y="109"/>
                  </a:moveTo>
                  <a:cubicBezTo>
                    <a:pt x="290" y="92"/>
                    <a:pt x="336" y="58"/>
                    <a:pt x="393" y="54"/>
                  </a:cubicBezTo>
                  <a:cubicBezTo>
                    <a:pt x="481" y="49"/>
                    <a:pt x="568" y="48"/>
                    <a:pt x="656" y="45"/>
                  </a:cubicBezTo>
                  <a:cubicBezTo>
                    <a:pt x="730" y="27"/>
                    <a:pt x="799" y="11"/>
                    <a:pt x="874" y="0"/>
                  </a:cubicBezTo>
                  <a:cubicBezTo>
                    <a:pt x="1052" y="9"/>
                    <a:pt x="1256" y="20"/>
                    <a:pt x="1420" y="100"/>
                  </a:cubicBezTo>
                  <a:cubicBezTo>
                    <a:pt x="1501" y="181"/>
                    <a:pt x="1397" y="88"/>
                    <a:pt x="1547" y="164"/>
                  </a:cubicBezTo>
                  <a:cubicBezTo>
                    <a:pt x="1557" y="169"/>
                    <a:pt x="1558" y="183"/>
                    <a:pt x="1565" y="191"/>
                  </a:cubicBezTo>
                  <a:cubicBezTo>
                    <a:pt x="1594" y="225"/>
                    <a:pt x="1622" y="235"/>
                    <a:pt x="1638" y="282"/>
                  </a:cubicBezTo>
                  <a:cubicBezTo>
                    <a:pt x="1655" y="332"/>
                    <a:pt x="1672" y="384"/>
                    <a:pt x="1702" y="427"/>
                  </a:cubicBezTo>
                  <a:cubicBezTo>
                    <a:pt x="1715" y="479"/>
                    <a:pt x="1730" y="531"/>
                    <a:pt x="1747" y="582"/>
                  </a:cubicBezTo>
                  <a:cubicBezTo>
                    <a:pt x="1741" y="758"/>
                    <a:pt x="1746" y="821"/>
                    <a:pt x="1711" y="964"/>
                  </a:cubicBezTo>
                  <a:cubicBezTo>
                    <a:pt x="1694" y="1035"/>
                    <a:pt x="1637" y="1084"/>
                    <a:pt x="1592" y="1136"/>
                  </a:cubicBezTo>
                  <a:cubicBezTo>
                    <a:pt x="1585" y="1144"/>
                    <a:pt x="1581" y="1156"/>
                    <a:pt x="1574" y="1164"/>
                  </a:cubicBezTo>
                  <a:cubicBezTo>
                    <a:pt x="1557" y="1183"/>
                    <a:pt x="1538" y="1200"/>
                    <a:pt x="1520" y="1218"/>
                  </a:cubicBezTo>
                  <a:cubicBezTo>
                    <a:pt x="1500" y="1238"/>
                    <a:pt x="1413" y="1274"/>
                    <a:pt x="1383" y="1291"/>
                  </a:cubicBezTo>
                  <a:cubicBezTo>
                    <a:pt x="1276" y="1351"/>
                    <a:pt x="1178" y="1383"/>
                    <a:pt x="1056" y="1400"/>
                  </a:cubicBezTo>
                  <a:cubicBezTo>
                    <a:pt x="904" y="1451"/>
                    <a:pt x="634" y="1391"/>
                    <a:pt x="465" y="1345"/>
                  </a:cubicBezTo>
                  <a:cubicBezTo>
                    <a:pt x="382" y="1279"/>
                    <a:pt x="291" y="1223"/>
                    <a:pt x="211" y="1155"/>
                  </a:cubicBezTo>
                  <a:cubicBezTo>
                    <a:pt x="158" y="1110"/>
                    <a:pt x="94" y="1022"/>
                    <a:pt x="56" y="964"/>
                  </a:cubicBezTo>
                  <a:cubicBezTo>
                    <a:pt x="47" y="925"/>
                    <a:pt x="35" y="892"/>
                    <a:pt x="20" y="855"/>
                  </a:cubicBezTo>
                  <a:cubicBezTo>
                    <a:pt x="4" y="708"/>
                    <a:pt x="0" y="496"/>
                    <a:pt x="93" y="364"/>
                  </a:cubicBezTo>
                  <a:cubicBezTo>
                    <a:pt x="104" y="330"/>
                    <a:pt x="125" y="306"/>
                    <a:pt x="138" y="273"/>
                  </a:cubicBezTo>
                  <a:cubicBezTo>
                    <a:pt x="164" y="208"/>
                    <a:pt x="188" y="159"/>
                    <a:pt x="238" y="109"/>
                  </a:cubicBezTo>
                  <a:close/>
                </a:path>
              </a:pathLst>
            </a:custGeom>
            <a:pattFill prst="dkDnDiag">
              <a:fgClr>
                <a:schemeClr val="hlink"/>
              </a:fgClr>
              <a:bgClr>
                <a:srgbClr val="FFFFFF"/>
              </a:bgClr>
            </a:pattFill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486" name="Freeform 9"/>
            <p:cNvSpPr/>
            <p:nvPr/>
          </p:nvSpPr>
          <p:spPr>
            <a:xfrm>
              <a:off x="4627" y="491"/>
              <a:ext cx="730" cy="503"/>
            </a:xfrm>
            <a:custGeom>
              <a:avLst/>
              <a:gdLst/>
              <a:ahLst/>
              <a:cxnLst>
                <a:cxn ang="0">
                  <a:pos x="314" y="16"/>
                </a:cxn>
                <a:cxn ang="0">
                  <a:pos x="212" y="32"/>
                </a:cxn>
                <a:cxn ang="0">
                  <a:pos x="158" y="48"/>
                </a:cxn>
                <a:cxn ang="0">
                  <a:pos x="110" y="70"/>
                </a:cxn>
                <a:cxn ang="0">
                  <a:pos x="70" y="102"/>
                </a:cxn>
                <a:cxn ang="0">
                  <a:pos x="34" y="151"/>
                </a:cxn>
                <a:cxn ang="0">
                  <a:pos x="16" y="205"/>
                </a:cxn>
                <a:cxn ang="0">
                  <a:pos x="43" y="335"/>
                </a:cxn>
                <a:cxn ang="0">
                  <a:pos x="61" y="351"/>
                </a:cxn>
                <a:cxn ang="0">
                  <a:pos x="74" y="356"/>
                </a:cxn>
                <a:cxn ang="0">
                  <a:pos x="101" y="405"/>
                </a:cxn>
                <a:cxn ang="0">
                  <a:pos x="132" y="432"/>
                </a:cxn>
                <a:cxn ang="0">
                  <a:pos x="141" y="448"/>
                </a:cxn>
                <a:cxn ang="0">
                  <a:pos x="190" y="470"/>
                </a:cxn>
                <a:cxn ang="0">
                  <a:pos x="278" y="503"/>
                </a:cxn>
                <a:cxn ang="0">
                  <a:pos x="496" y="475"/>
                </a:cxn>
                <a:cxn ang="0">
                  <a:pos x="643" y="400"/>
                </a:cxn>
                <a:cxn ang="0">
                  <a:pos x="683" y="351"/>
                </a:cxn>
                <a:cxn ang="0">
                  <a:pos x="710" y="270"/>
                </a:cxn>
                <a:cxn ang="0">
                  <a:pos x="718" y="237"/>
                </a:cxn>
                <a:cxn ang="0">
                  <a:pos x="723" y="221"/>
                </a:cxn>
                <a:cxn ang="0">
                  <a:pos x="710" y="102"/>
                </a:cxn>
                <a:cxn ang="0">
                  <a:pos x="581" y="43"/>
                </a:cxn>
                <a:cxn ang="0">
                  <a:pos x="505" y="0"/>
                </a:cxn>
                <a:cxn ang="0">
                  <a:pos x="341" y="5"/>
                </a:cxn>
                <a:cxn ang="0">
                  <a:pos x="314" y="16"/>
                </a:cxn>
              </a:cxnLst>
              <a:pathLst>
                <a:path w="1314" h="744">
                  <a:moveTo>
                    <a:pt x="566" y="24"/>
                  </a:moveTo>
                  <a:cubicBezTo>
                    <a:pt x="500" y="37"/>
                    <a:pt x="454" y="43"/>
                    <a:pt x="382" y="48"/>
                  </a:cubicBezTo>
                  <a:cubicBezTo>
                    <a:pt x="350" y="56"/>
                    <a:pt x="319" y="65"/>
                    <a:pt x="286" y="72"/>
                  </a:cubicBezTo>
                  <a:cubicBezTo>
                    <a:pt x="256" y="87"/>
                    <a:pt x="231" y="96"/>
                    <a:pt x="198" y="104"/>
                  </a:cubicBezTo>
                  <a:cubicBezTo>
                    <a:pt x="174" y="120"/>
                    <a:pt x="150" y="136"/>
                    <a:pt x="126" y="152"/>
                  </a:cubicBezTo>
                  <a:cubicBezTo>
                    <a:pt x="101" y="169"/>
                    <a:pt x="83" y="203"/>
                    <a:pt x="62" y="224"/>
                  </a:cubicBezTo>
                  <a:cubicBezTo>
                    <a:pt x="52" y="253"/>
                    <a:pt x="38" y="274"/>
                    <a:pt x="30" y="304"/>
                  </a:cubicBezTo>
                  <a:cubicBezTo>
                    <a:pt x="34" y="378"/>
                    <a:pt x="0" y="470"/>
                    <a:pt x="78" y="496"/>
                  </a:cubicBezTo>
                  <a:cubicBezTo>
                    <a:pt x="89" y="504"/>
                    <a:pt x="98" y="513"/>
                    <a:pt x="110" y="520"/>
                  </a:cubicBezTo>
                  <a:cubicBezTo>
                    <a:pt x="117" y="524"/>
                    <a:pt x="128" y="522"/>
                    <a:pt x="134" y="528"/>
                  </a:cubicBezTo>
                  <a:cubicBezTo>
                    <a:pt x="154" y="548"/>
                    <a:pt x="158" y="584"/>
                    <a:pt x="182" y="600"/>
                  </a:cubicBezTo>
                  <a:cubicBezTo>
                    <a:pt x="196" y="609"/>
                    <a:pt x="228" y="630"/>
                    <a:pt x="238" y="640"/>
                  </a:cubicBezTo>
                  <a:cubicBezTo>
                    <a:pt x="245" y="647"/>
                    <a:pt x="246" y="658"/>
                    <a:pt x="254" y="664"/>
                  </a:cubicBezTo>
                  <a:cubicBezTo>
                    <a:pt x="276" y="682"/>
                    <a:pt x="316" y="689"/>
                    <a:pt x="342" y="696"/>
                  </a:cubicBezTo>
                  <a:cubicBezTo>
                    <a:pt x="395" y="709"/>
                    <a:pt x="450" y="727"/>
                    <a:pt x="502" y="744"/>
                  </a:cubicBezTo>
                  <a:cubicBezTo>
                    <a:pt x="699" y="695"/>
                    <a:pt x="473" y="715"/>
                    <a:pt x="894" y="704"/>
                  </a:cubicBezTo>
                  <a:cubicBezTo>
                    <a:pt x="989" y="685"/>
                    <a:pt x="1067" y="622"/>
                    <a:pt x="1158" y="592"/>
                  </a:cubicBezTo>
                  <a:cubicBezTo>
                    <a:pt x="1183" y="567"/>
                    <a:pt x="1200" y="540"/>
                    <a:pt x="1230" y="520"/>
                  </a:cubicBezTo>
                  <a:cubicBezTo>
                    <a:pt x="1244" y="479"/>
                    <a:pt x="1264" y="442"/>
                    <a:pt x="1278" y="400"/>
                  </a:cubicBezTo>
                  <a:cubicBezTo>
                    <a:pt x="1283" y="384"/>
                    <a:pt x="1289" y="368"/>
                    <a:pt x="1294" y="352"/>
                  </a:cubicBezTo>
                  <a:cubicBezTo>
                    <a:pt x="1297" y="344"/>
                    <a:pt x="1302" y="328"/>
                    <a:pt x="1302" y="328"/>
                  </a:cubicBezTo>
                  <a:cubicBezTo>
                    <a:pt x="1308" y="286"/>
                    <a:pt x="1314" y="184"/>
                    <a:pt x="1278" y="152"/>
                  </a:cubicBezTo>
                  <a:cubicBezTo>
                    <a:pt x="1210" y="93"/>
                    <a:pt x="1116" y="111"/>
                    <a:pt x="1046" y="64"/>
                  </a:cubicBezTo>
                  <a:cubicBezTo>
                    <a:pt x="998" y="32"/>
                    <a:pt x="966" y="14"/>
                    <a:pt x="910" y="0"/>
                  </a:cubicBezTo>
                  <a:cubicBezTo>
                    <a:pt x="811" y="3"/>
                    <a:pt x="712" y="1"/>
                    <a:pt x="614" y="8"/>
                  </a:cubicBezTo>
                  <a:cubicBezTo>
                    <a:pt x="597" y="9"/>
                    <a:pt x="566" y="24"/>
                    <a:pt x="566" y="24"/>
                  </a:cubicBezTo>
                  <a:close/>
                </a:path>
              </a:pathLst>
            </a:custGeom>
            <a:solidFill>
              <a:schemeClr val="bg1"/>
            </a:solidFill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graphicFrame>
          <p:nvGraphicFramePr>
            <p:cNvPr id="20487" name="Object 10"/>
            <p:cNvGraphicFramePr>
              <a:graphicFrameLocks noChangeAspect="1"/>
            </p:cNvGraphicFramePr>
            <p:nvPr/>
          </p:nvGraphicFramePr>
          <p:xfrm>
            <a:off x="5022" y="54"/>
            <a:ext cx="210" cy="21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49" name="" r:id="rId3" imgW="139700" imgH="139700" progId="Equation.3">
                    <p:embed/>
                  </p:oleObj>
                </mc:Choice>
                <mc:Fallback>
                  <p:oleObj name="" r:id="rId3" imgW="139700" imgH="139700" progId="Equation.3">
                    <p:embed/>
                    <p:pic>
                      <p:nvPicPr>
                        <p:cNvPr id="0" name="图片 3148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5022" y="54"/>
                          <a:ext cx="210" cy="21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0488" name="Object 11"/>
            <p:cNvGraphicFramePr>
              <a:graphicFrameLocks noChangeAspect="1"/>
            </p:cNvGraphicFramePr>
            <p:nvPr/>
          </p:nvGraphicFramePr>
          <p:xfrm>
            <a:off x="5369" y="157"/>
            <a:ext cx="210" cy="21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45" name="" r:id="rId5" imgW="139700" imgH="139700" progId="Equation.3">
                    <p:embed/>
                  </p:oleObj>
                </mc:Choice>
                <mc:Fallback>
                  <p:oleObj name="" r:id="rId5" imgW="139700" imgH="139700" progId="Equation.3">
                    <p:embed/>
                    <p:pic>
                      <p:nvPicPr>
                        <p:cNvPr id="0" name="图片 3144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5369" y="157"/>
                          <a:ext cx="210" cy="21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0489" name="Object 12"/>
            <p:cNvGraphicFramePr>
              <a:graphicFrameLocks noChangeAspect="1"/>
            </p:cNvGraphicFramePr>
            <p:nvPr/>
          </p:nvGraphicFramePr>
          <p:xfrm>
            <a:off x="5541" y="446"/>
            <a:ext cx="210" cy="21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42" name="" r:id="rId6" imgW="139700" imgH="139700" progId="Equation.3">
                    <p:embed/>
                  </p:oleObj>
                </mc:Choice>
                <mc:Fallback>
                  <p:oleObj name="" r:id="rId6" imgW="139700" imgH="139700" progId="Equation.3">
                    <p:embed/>
                    <p:pic>
                      <p:nvPicPr>
                        <p:cNvPr id="0" name="图片 3141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5541" y="446"/>
                          <a:ext cx="210" cy="21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0490" name="Object 13"/>
            <p:cNvGraphicFramePr>
              <a:graphicFrameLocks noChangeAspect="1"/>
            </p:cNvGraphicFramePr>
            <p:nvPr/>
          </p:nvGraphicFramePr>
          <p:xfrm>
            <a:off x="5550" y="747"/>
            <a:ext cx="210" cy="21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43" name="" r:id="rId7" imgW="139700" imgH="139700" progId="Equation.3">
                    <p:embed/>
                  </p:oleObj>
                </mc:Choice>
                <mc:Fallback>
                  <p:oleObj name="" r:id="rId7" imgW="139700" imgH="139700" progId="Equation.3">
                    <p:embed/>
                    <p:pic>
                      <p:nvPicPr>
                        <p:cNvPr id="0" name="图片 3142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5550" y="747"/>
                          <a:ext cx="210" cy="21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0491" name="Object 14"/>
            <p:cNvGraphicFramePr>
              <a:graphicFrameLocks noChangeAspect="1"/>
            </p:cNvGraphicFramePr>
            <p:nvPr/>
          </p:nvGraphicFramePr>
          <p:xfrm>
            <a:off x="5369" y="1019"/>
            <a:ext cx="210" cy="21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50" name="" r:id="rId8" imgW="139700" imgH="139700" progId="Equation.3">
                    <p:embed/>
                  </p:oleObj>
                </mc:Choice>
                <mc:Fallback>
                  <p:oleObj name="" r:id="rId8" imgW="139700" imgH="139700" progId="Equation.3">
                    <p:embed/>
                    <p:pic>
                      <p:nvPicPr>
                        <p:cNvPr id="0" name="图片 3149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5369" y="1019"/>
                          <a:ext cx="210" cy="21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0492" name="Object 15"/>
            <p:cNvGraphicFramePr>
              <a:graphicFrameLocks noChangeAspect="1"/>
            </p:cNvGraphicFramePr>
            <p:nvPr/>
          </p:nvGraphicFramePr>
          <p:xfrm>
            <a:off x="4643" y="38"/>
            <a:ext cx="210" cy="21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51" name="" r:id="rId9" imgW="139700" imgH="139700" progId="Equation.3">
                    <p:embed/>
                  </p:oleObj>
                </mc:Choice>
                <mc:Fallback>
                  <p:oleObj name="" r:id="rId9" imgW="139700" imgH="139700" progId="Equation.3">
                    <p:embed/>
                    <p:pic>
                      <p:nvPicPr>
                        <p:cNvPr id="0" name="图片 3150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4643" y="38"/>
                          <a:ext cx="210" cy="21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0493" name="Object 16"/>
            <p:cNvGraphicFramePr>
              <a:graphicFrameLocks noChangeAspect="1"/>
            </p:cNvGraphicFramePr>
            <p:nvPr/>
          </p:nvGraphicFramePr>
          <p:xfrm>
            <a:off x="4326" y="157"/>
            <a:ext cx="210" cy="21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40" name="" r:id="rId10" imgW="139700" imgH="139700" progId="Equation.3">
                    <p:embed/>
                  </p:oleObj>
                </mc:Choice>
                <mc:Fallback>
                  <p:oleObj name="" r:id="rId10" imgW="139700" imgH="139700" progId="Equation.3">
                    <p:embed/>
                    <p:pic>
                      <p:nvPicPr>
                        <p:cNvPr id="0" name="图片 3139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4326" y="157"/>
                          <a:ext cx="210" cy="21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0494" name="Object 17"/>
            <p:cNvGraphicFramePr>
              <a:graphicFrameLocks noChangeAspect="1"/>
            </p:cNvGraphicFramePr>
            <p:nvPr/>
          </p:nvGraphicFramePr>
          <p:xfrm>
            <a:off x="4166" y="475"/>
            <a:ext cx="210" cy="21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52" name="" r:id="rId11" imgW="139700" imgH="139700" progId="Equation.3">
                    <p:embed/>
                  </p:oleObj>
                </mc:Choice>
                <mc:Fallback>
                  <p:oleObj name="" r:id="rId11" imgW="139700" imgH="139700" progId="Equation.3">
                    <p:embed/>
                    <p:pic>
                      <p:nvPicPr>
                        <p:cNvPr id="0" name="图片 3151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4166" y="475"/>
                          <a:ext cx="210" cy="21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0495" name="Object 18"/>
            <p:cNvGraphicFramePr>
              <a:graphicFrameLocks noChangeAspect="1"/>
            </p:cNvGraphicFramePr>
            <p:nvPr/>
          </p:nvGraphicFramePr>
          <p:xfrm>
            <a:off x="4190" y="792"/>
            <a:ext cx="210" cy="21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46" name="" r:id="rId12" imgW="139700" imgH="139700" progId="Equation.3">
                    <p:embed/>
                  </p:oleObj>
                </mc:Choice>
                <mc:Fallback>
                  <p:oleObj name="" r:id="rId12" imgW="139700" imgH="139700" progId="Equation.3">
                    <p:embed/>
                    <p:pic>
                      <p:nvPicPr>
                        <p:cNvPr id="0" name="图片 3145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4190" y="792"/>
                          <a:ext cx="210" cy="21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0496" name="Object 19"/>
            <p:cNvGraphicFramePr>
              <a:graphicFrameLocks noChangeAspect="1"/>
            </p:cNvGraphicFramePr>
            <p:nvPr/>
          </p:nvGraphicFramePr>
          <p:xfrm>
            <a:off x="4438" y="1019"/>
            <a:ext cx="210" cy="21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38" name="" r:id="rId13" imgW="139700" imgH="139700" progId="Equation.3">
                    <p:embed/>
                  </p:oleObj>
                </mc:Choice>
                <mc:Fallback>
                  <p:oleObj name="" r:id="rId13" imgW="139700" imgH="139700" progId="Equation.3">
                    <p:embed/>
                    <p:pic>
                      <p:nvPicPr>
                        <p:cNvPr id="0" name="图片 3137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4438" y="1019"/>
                          <a:ext cx="210" cy="21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0497" name="Object 20"/>
            <p:cNvGraphicFramePr>
              <a:graphicFrameLocks noChangeAspect="1"/>
            </p:cNvGraphicFramePr>
            <p:nvPr/>
          </p:nvGraphicFramePr>
          <p:xfrm>
            <a:off x="4785" y="1162"/>
            <a:ext cx="210" cy="21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39" name="" r:id="rId14" imgW="139700" imgH="139700" progId="Equation.3">
                    <p:embed/>
                  </p:oleObj>
                </mc:Choice>
                <mc:Fallback>
                  <p:oleObj name="" r:id="rId14" imgW="139700" imgH="139700" progId="Equation.3">
                    <p:embed/>
                    <p:pic>
                      <p:nvPicPr>
                        <p:cNvPr id="0" name="图片 3138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4785" y="1162"/>
                          <a:ext cx="210" cy="21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0498" name="Object 21"/>
            <p:cNvGraphicFramePr>
              <a:graphicFrameLocks noChangeAspect="1"/>
            </p:cNvGraphicFramePr>
            <p:nvPr/>
          </p:nvGraphicFramePr>
          <p:xfrm>
            <a:off x="5097" y="1117"/>
            <a:ext cx="210" cy="21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48" name="" r:id="rId15" imgW="139700" imgH="139700" progId="Equation.3">
                    <p:embed/>
                  </p:oleObj>
                </mc:Choice>
                <mc:Fallback>
                  <p:oleObj name="" r:id="rId15" imgW="139700" imgH="139700" progId="Equation.3">
                    <p:embed/>
                    <p:pic>
                      <p:nvPicPr>
                        <p:cNvPr id="0" name="图片 3147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5097" y="1117"/>
                          <a:ext cx="210" cy="21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0499" name="Rectangle 22"/>
          <p:cNvSpPr/>
          <p:nvPr/>
        </p:nvSpPr>
        <p:spPr>
          <a:xfrm>
            <a:off x="219075" y="842963"/>
            <a:ext cx="6450013" cy="831850"/>
          </a:xfrm>
          <a:prstGeom prst="rect">
            <a:avLst/>
          </a:prstGeom>
          <a:noFill/>
          <a:ln w="9525">
            <a:noFill/>
          </a:ln>
        </p:spPr>
        <p:txBody>
          <a:bodyPr anchor="ctr">
            <a:spAutoFit/>
          </a:bodyPr>
          <a:p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设空腔如图，在导体内作高斯面 </a:t>
            </a: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S 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包围内表面。因：</a:t>
            </a:r>
            <a:endParaRPr lang="zh-CN" altLang="en-US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aphicFrame>
        <p:nvGraphicFramePr>
          <p:cNvPr id="20500" name="Object 23"/>
          <p:cNvGraphicFramePr>
            <a:graphicFrameLocks noChangeAspect="1"/>
          </p:cNvGraphicFramePr>
          <p:nvPr/>
        </p:nvGraphicFramePr>
        <p:xfrm>
          <a:off x="1258888" y="1887538"/>
          <a:ext cx="3313112" cy="739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4" name="" r:id="rId16" imgW="2044700" imgH="469900" progId="Equation.3">
                  <p:embed/>
                </p:oleObj>
              </mc:Choice>
              <mc:Fallback>
                <p:oleObj name="" r:id="rId16" imgW="2044700" imgH="469900" progId="Equation.3">
                  <p:embed/>
                  <p:pic>
                    <p:nvPicPr>
                      <p:cNvPr id="0" name="图片 3143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1258888" y="1887538"/>
                        <a:ext cx="3313112" cy="73977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9525" cap="flat" cmpd="sng">
                        <a:solidFill>
                          <a:srgbClr val="FF3300"/>
                        </a:solidFill>
                        <a:prstDash val="solid"/>
                        <a:miter/>
                        <a:headEnd type="none" w="med" len="med"/>
                        <a:tailEnd type="none" w="med" len="med"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01" name="Object 24"/>
          <p:cNvGraphicFramePr>
            <a:graphicFrameLocks noChangeAspect="1"/>
          </p:cNvGraphicFramePr>
          <p:nvPr/>
        </p:nvGraphicFramePr>
        <p:xfrm>
          <a:off x="1906588" y="3055938"/>
          <a:ext cx="2016125" cy="463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7" name="" r:id="rId18" imgW="1129665" imgH="254000" progId="Equation.3">
                  <p:embed/>
                </p:oleObj>
              </mc:Choice>
              <mc:Fallback>
                <p:oleObj name="" r:id="rId18" imgW="1129665" imgH="254000" progId="Equation.3">
                  <p:embed/>
                  <p:pic>
                    <p:nvPicPr>
                      <p:cNvPr id="0" name="图片 3146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1906588" y="3055938"/>
                        <a:ext cx="2016125" cy="46355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9525" cap="flat" cmpd="sng">
                        <a:solidFill>
                          <a:srgbClr val="FF3300"/>
                        </a:solidFill>
                        <a:prstDash val="solid"/>
                        <a:miter/>
                        <a:headEnd type="none" w="med" len="med"/>
                        <a:tailEnd type="none" w="med" len="med"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502" name="Text Box 25"/>
          <p:cNvSpPr txBox="1"/>
          <p:nvPr/>
        </p:nvSpPr>
        <p:spPr>
          <a:xfrm>
            <a:off x="219075" y="4857750"/>
            <a:ext cx="8593138" cy="9048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lnSpc>
                <a:spcPct val="110000"/>
              </a:lnSpc>
              <a:spcBef>
                <a:spcPct val="50000"/>
              </a:spcBef>
            </a:pP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若 </a:t>
            </a: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A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B 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处出现等量异号电荷（如图），则必有电场线由 </a:t>
            </a: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A 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到 </a:t>
            </a: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B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，则 </a:t>
            </a:r>
            <a:r>
              <a:rPr lang="en-US" altLang="zh-CN" b="1" i="1" dirty="0">
                <a:latin typeface="宋体" panose="02010600030101010101" pitchFamily="2" charset="-122"/>
                <a:ea typeface="宋体" panose="02010600030101010101" pitchFamily="2" charset="-122"/>
              </a:rPr>
              <a:t>U</a:t>
            </a:r>
            <a:r>
              <a:rPr lang="en-US" altLang="zh-CN" b="1" baseline="-25000" dirty="0">
                <a:latin typeface="宋体" panose="02010600030101010101" pitchFamily="2" charset="-122"/>
                <a:ea typeface="宋体" panose="02010600030101010101" pitchFamily="2" charset="-122"/>
              </a:rPr>
              <a:t>A</a:t>
            </a: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≠</a:t>
            </a:r>
            <a:r>
              <a:rPr lang="en-US" altLang="zh-CN" b="1" i="1" dirty="0">
                <a:latin typeface="宋体" panose="02010600030101010101" pitchFamily="2" charset="-122"/>
                <a:ea typeface="宋体" panose="02010600030101010101" pitchFamily="2" charset="-122"/>
              </a:rPr>
              <a:t>U</a:t>
            </a:r>
            <a:r>
              <a:rPr lang="en-US" altLang="zh-CN" b="1" baseline="-25000" dirty="0">
                <a:latin typeface="宋体" panose="02010600030101010101" pitchFamily="2" charset="-122"/>
                <a:ea typeface="宋体" panose="02010600030101010101" pitchFamily="2" charset="-122"/>
              </a:rPr>
              <a:t>B</a:t>
            </a: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zh-CN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这违背等势体性质。</a:t>
            </a:r>
            <a:endParaRPr lang="zh-CN" altLang="en-US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20503" name="Group 26"/>
          <p:cNvGrpSpPr/>
          <p:nvPr/>
        </p:nvGrpSpPr>
        <p:grpSpPr>
          <a:xfrm>
            <a:off x="6623050" y="1997075"/>
            <a:ext cx="1765300" cy="1155700"/>
            <a:chOff x="4403" y="359"/>
            <a:chExt cx="1112" cy="764"/>
          </a:xfrm>
        </p:grpSpPr>
        <p:sp>
          <p:nvSpPr>
            <p:cNvPr id="20504" name="Freeform 27" descr="深色下对角线"/>
            <p:cNvSpPr/>
            <p:nvPr/>
          </p:nvSpPr>
          <p:spPr>
            <a:xfrm>
              <a:off x="4403" y="359"/>
              <a:ext cx="973" cy="764"/>
            </a:xfrm>
            <a:custGeom>
              <a:avLst/>
              <a:gdLst/>
              <a:ahLst/>
              <a:cxnLst>
                <a:cxn ang="0">
                  <a:pos x="282" y="44"/>
                </a:cxn>
                <a:cxn ang="0">
                  <a:pos x="407" y="0"/>
                </a:cxn>
                <a:cxn ang="0">
                  <a:pos x="724" y="19"/>
                </a:cxn>
                <a:cxn ang="0">
                  <a:pos x="853" y="89"/>
                </a:cxn>
                <a:cxn ang="0">
                  <a:pos x="948" y="171"/>
                </a:cxn>
                <a:cxn ang="0">
                  <a:pos x="973" y="254"/>
                </a:cxn>
                <a:cxn ang="0">
                  <a:pos x="968" y="362"/>
                </a:cxn>
                <a:cxn ang="0">
                  <a:pos x="953" y="439"/>
                </a:cxn>
                <a:cxn ang="0">
                  <a:pos x="883" y="611"/>
                </a:cxn>
                <a:cxn ang="0">
                  <a:pos x="680" y="725"/>
                </a:cxn>
                <a:cxn ang="0">
                  <a:pos x="526" y="764"/>
                </a:cxn>
                <a:cxn ang="0">
                  <a:pos x="158" y="681"/>
                </a:cxn>
                <a:cxn ang="0">
                  <a:pos x="74" y="592"/>
                </a:cxn>
                <a:cxn ang="0">
                  <a:pos x="44" y="541"/>
                </a:cxn>
                <a:cxn ang="0">
                  <a:pos x="29" y="496"/>
                </a:cxn>
                <a:cxn ang="0">
                  <a:pos x="19" y="458"/>
                </a:cxn>
                <a:cxn ang="0">
                  <a:pos x="24" y="254"/>
                </a:cxn>
                <a:cxn ang="0">
                  <a:pos x="99" y="120"/>
                </a:cxn>
                <a:cxn ang="0">
                  <a:pos x="129" y="101"/>
                </a:cxn>
                <a:cxn ang="0">
                  <a:pos x="208" y="57"/>
                </a:cxn>
                <a:cxn ang="0">
                  <a:pos x="243" y="38"/>
                </a:cxn>
                <a:cxn ang="0">
                  <a:pos x="282" y="44"/>
                </a:cxn>
              </a:cxnLst>
              <a:pathLst>
                <a:path w="1568" h="960">
                  <a:moveTo>
                    <a:pt x="456" y="56"/>
                  </a:moveTo>
                  <a:cubicBezTo>
                    <a:pt x="523" y="34"/>
                    <a:pt x="586" y="10"/>
                    <a:pt x="656" y="0"/>
                  </a:cubicBezTo>
                  <a:cubicBezTo>
                    <a:pt x="828" y="6"/>
                    <a:pt x="997" y="17"/>
                    <a:pt x="1168" y="24"/>
                  </a:cubicBezTo>
                  <a:cubicBezTo>
                    <a:pt x="1244" y="43"/>
                    <a:pt x="1309" y="74"/>
                    <a:pt x="1376" y="112"/>
                  </a:cubicBezTo>
                  <a:cubicBezTo>
                    <a:pt x="1427" y="141"/>
                    <a:pt x="1489" y="170"/>
                    <a:pt x="1528" y="216"/>
                  </a:cubicBezTo>
                  <a:cubicBezTo>
                    <a:pt x="1553" y="246"/>
                    <a:pt x="1556" y="285"/>
                    <a:pt x="1568" y="320"/>
                  </a:cubicBezTo>
                  <a:cubicBezTo>
                    <a:pt x="1565" y="365"/>
                    <a:pt x="1564" y="411"/>
                    <a:pt x="1560" y="456"/>
                  </a:cubicBezTo>
                  <a:cubicBezTo>
                    <a:pt x="1556" y="500"/>
                    <a:pt x="1550" y="510"/>
                    <a:pt x="1536" y="552"/>
                  </a:cubicBezTo>
                  <a:cubicBezTo>
                    <a:pt x="1513" y="620"/>
                    <a:pt x="1483" y="729"/>
                    <a:pt x="1424" y="768"/>
                  </a:cubicBezTo>
                  <a:cubicBezTo>
                    <a:pt x="1362" y="861"/>
                    <a:pt x="1200" y="900"/>
                    <a:pt x="1096" y="912"/>
                  </a:cubicBezTo>
                  <a:cubicBezTo>
                    <a:pt x="1014" y="932"/>
                    <a:pt x="930" y="940"/>
                    <a:pt x="848" y="960"/>
                  </a:cubicBezTo>
                  <a:cubicBezTo>
                    <a:pt x="636" y="953"/>
                    <a:pt x="445" y="951"/>
                    <a:pt x="256" y="856"/>
                  </a:cubicBezTo>
                  <a:cubicBezTo>
                    <a:pt x="205" y="830"/>
                    <a:pt x="160" y="784"/>
                    <a:pt x="120" y="744"/>
                  </a:cubicBezTo>
                  <a:cubicBezTo>
                    <a:pt x="101" y="725"/>
                    <a:pt x="72" y="680"/>
                    <a:pt x="72" y="680"/>
                  </a:cubicBezTo>
                  <a:cubicBezTo>
                    <a:pt x="51" y="595"/>
                    <a:pt x="80" y="695"/>
                    <a:pt x="48" y="624"/>
                  </a:cubicBezTo>
                  <a:cubicBezTo>
                    <a:pt x="41" y="609"/>
                    <a:pt x="32" y="576"/>
                    <a:pt x="32" y="576"/>
                  </a:cubicBezTo>
                  <a:cubicBezTo>
                    <a:pt x="23" y="496"/>
                    <a:pt x="0" y="393"/>
                    <a:pt x="40" y="320"/>
                  </a:cubicBezTo>
                  <a:cubicBezTo>
                    <a:pt x="73" y="261"/>
                    <a:pt x="122" y="209"/>
                    <a:pt x="160" y="152"/>
                  </a:cubicBezTo>
                  <a:cubicBezTo>
                    <a:pt x="171" y="135"/>
                    <a:pt x="192" y="136"/>
                    <a:pt x="208" y="128"/>
                  </a:cubicBezTo>
                  <a:cubicBezTo>
                    <a:pt x="250" y="107"/>
                    <a:pt x="292" y="88"/>
                    <a:pt x="336" y="72"/>
                  </a:cubicBezTo>
                  <a:cubicBezTo>
                    <a:pt x="344" y="69"/>
                    <a:pt x="379" y="48"/>
                    <a:pt x="392" y="48"/>
                  </a:cubicBezTo>
                  <a:cubicBezTo>
                    <a:pt x="413" y="48"/>
                    <a:pt x="435" y="53"/>
                    <a:pt x="456" y="56"/>
                  </a:cubicBezTo>
                  <a:close/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lgDash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505" name="Text Box 28"/>
            <p:cNvSpPr txBox="1"/>
            <p:nvPr/>
          </p:nvSpPr>
          <p:spPr>
            <a:xfrm>
              <a:off x="5265" y="675"/>
              <a:ext cx="250" cy="302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ctr"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i="1">
                  <a:solidFill>
                    <a:srgbClr val="3333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S</a:t>
              </a:r>
              <a:endParaRPr lang="en-US" altLang="zh-CN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20506" name="Group 29"/>
          <p:cNvGrpSpPr/>
          <p:nvPr/>
        </p:nvGrpSpPr>
        <p:grpSpPr>
          <a:xfrm>
            <a:off x="7200900" y="2093913"/>
            <a:ext cx="579438" cy="1003300"/>
            <a:chOff x="3781" y="349"/>
            <a:chExt cx="365" cy="632"/>
          </a:xfrm>
        </p:grpSpPr>
        <p:sp>
          <p:nvSpPr>
            <p:cNvPr id="20507" name="Text Box 30"/>
            <p:cNvSpPr txBox="1"/>
            <p:nvPr/>
          </p:nvSpPr>
          <p:spPr>
            <a:xfrm>
              <a:off x="3894" y="349"/>
              <a:ext cx="244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ctr"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>
                  <a:latin typeface="Times New Roman" panose="02020603050405020304" pitchFamily="18" charset="0"/>
                  <a:ea typeface="宋体" panose="02010600030101010101" pitchFamily="2" charset="-122"/>
                </a:rPr>
                <a:t>B</a:t>
              </a:r>
              <a:endParaRPr lang="en-US" altLang="zh-CN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0508" name="AutoShape 31"/>
            <p:cNvSpPr/>
            <p:nvPr/>
          </p:nvSpPr>
          <p:spPr>
            <a:xfrm>
              <a:off x="3822" y="481"/>
              <a:ext cx="95" cy="285"/>
            </a:xfrm>
            <a:prstGeom prst="upArrow">
              <a:avLst>
                <a:gd name="adj1" fmla="val 50000"/>
                <a:gd name="adj2" fmla="val 75000"/>
              </a:avLst>
            </a:prstGeom>
            <a:solidFill>
              <a:schemeClr val="accent1"/>
            </a:solidFill>
            <a:ln w="9525" cap="flat" cmpd="sng">
              <a:solidFill>
                <a:srgbClr val="FF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algn="ctr">
                <a:spcBef>
                  <a:spcPct val="50000"/>
                </a:spcBef>
              </a:pPr>
              <a:endParaRPr lang="zh-CN" altLang="zh-CN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graphicFrame>
          <p:nvGraphicFramePr>
            <p:cNvPr id="20509" name="Object 32"/>
            <p:cNvGraphicFramePr>
              <a:graphicFrameLocks noChangeAspect="1"/>
            </p:cNvGraphicFramePr>
            <p:nvPr/>
          </p:nvGraphicFramePr>
          <p:xfrm>
            <a:off x="3781" y="369"/>
            <a:ext cx="233" cy="1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54" name="" r:id="rId20" imgW="139700" imgH="76200" progId="Equation.3">
                    <p:embed/>
                  </p:oleObj>
                </mc:Choice>
                <mc:Fallback>
                  <p:oleObj name="" r:id="rId20" imgW="139700" imgH="76200" progId="Equation.3">
                    <p:embed/>
                    <p:pic>
                      <p:nvPicPr>
                        <p:cNvPr id="0" name="图片 3153"/>
                        <p:cNvPicPr/>
                        <p:nvPr/>
                      </p:nvPicPr>
                      <p:blipFill>
                        <a:blip r:embed="rId21"/>
                        <a:stretch>
                          <a:fillRect/>
                        </a:stretch>
                      </p:blipFill>
                      <p:spPr>
                        <a:xfrm>
                          <a:off x="3781" y="369"/>
                          <a:ext cx="233" cy="113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0510" name="Object 33"/>
            <p:cNvGraphicFramePr>
              <a:graphicFrameLocks noChangeAspect="1"/>
            </p:cNvGraphicFramePr>
            <p:nvPr/>
          </p:nvGraphicFramePr>
          <p:xfrm>
            <a:off x="3794" y="775"/>
            <a:ext cx="206" cy="20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53" name="" r:id="rId22" imgW="139700" imgH="139700" progId="Equation.3">
                    <p:embed/>
                  </p:oleObj>
                </mc:Choice>
                <mc:Fallback>
                  <p:oleObj name="" r:id="rId22" imgW="139700" imgH="139700" progId="Equation.3">
                    <p:embed/>
                    <p:pic>
                      <p:nvPicPr>
                        <p:cNvPr id="0" name="图片 3152"/>
                        <p:cNvPicPr/>
                        <p:nvPr/>
                      </p:nvPicPr>
                      <p:blipFill>
                        <a:blip r:embed="rId23"/>
                        <a:stretch>
                          <a:fillRect/>
                        </a:stretch>
                      </p:blipFill>
                      <p:spPr>
                        <a:xfrm>
                          <a:off x="3794" y="775"/>
                          <a:ext cx="206" cy="206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0511" name="Text Box 34"/>
            <p:cNvSpPr txBox="1"/>
            <p:nvPr/>
          </p:nvSpPr>
          <p:spPr>
            <a:xfrm>
              <a:off x="3891" y="647"/>
              <a:ext cx="255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ctr"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>
                  <a:latin typeface="Times New Roman" panose="02020603050405020304" pitchFamily="18" charset="0"/>
                  <a:ea typeface="宋体" panose="02010600030101010101" pitchFamily="2" charset="-122"/>
                </a:rPr>
                <a:t>A</a:t>
              </a:r>
              <a:endParaRPr lang="en-US" altLang="zh-CN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20512" name="Rectangle 36"/>
          <p:cNvSpPr/>
          <p:nvPr/>
        </p:nvSpPr>
        <p:spPr>
          <a:xfrm>
            <a:off x="219075" y="223838"/>
            <a:ext cx="7634288" cy="461962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  <a:buClr>
                <a:schemeClr val="hlink"/>
              </a:buClr>
            </a:pPr>
            <a:r>
              <a:rPr lang="zh-CN" altLang="en-US" b="1" dirty="0">
                <a:solidFill>
                  <a:srgbClr val="0000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证明：空腔内没有带电体时，空腔导体的内表面无电荷</a:t>
            </a:r>
            <a:endParaRPr lang="zh-CN" altLang="en-US" b="1" dirty="0">
              <a:solidFill>
                <a:srgbClr val="000099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2529" name="Rectangle 4"/>
          <p:cNvSpPr/>
          <p:nvPr/>
        </p:nvSpPr>
        <p:spPr>
          <a:xfrm>
            <a:off x="490538" y="561975"/>
            <a:ext cx="4806950" cy="519113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>
              <a:spcBef>
                <a:spcPct val="50000"/>
              </a:spcBef>
              <a:buClr>
                <a:schemeClr val="hlink"/>
              </a:buClr>
            </a:pPr>
            <a:r>
              <a:rPr lang="zh-CN" altLang="en-US" sz="28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总结：空腔内无带电体的情况</a:t>
            </a:r>
            <a:endParaRPr lang="zh-CN" altLang="en-US" sz="2800" b="1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2530" name="Oval 6"/>
          <p:cNvSpPr/>
          <p:nvPr/>
        </p:nvSpPr>
        <p:spPr>
          <a:xfrm>
            <a:off x="2155825" y="3087688"/>
            <a:ext cx="2946400" cy="2882900"/>
          </a:xfrm>
          <a:prstGeom prst="ellipse">
            <a:avLst/>
          </a:prstGeom>
          <a:solidFill>
            <a:srgbClr val="FF9933"/>
          </a:solidFill>
          <a:ln w="127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/>
          <a:p>
            <a:pPr eaLnBrk="0" hangingPunct="0">
              <a:buClr>
                <a:schemeClr val="hlink"/>
              </a:buClr>
              <a:buFont typeface="Wingdings" panose="05000000000000000000" pitchFamily="2" charset="2"/>
              <a:buChar char="Ø"/>
            </a:pPr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2531" name="Oval 8"/>
          <p:cNvSpPr/>
          <p:nvPr/>
        </p:nvSpPr>
        <p:spPr>
          <a:xfrm>
            <a:off x="2384425" y="3303588"/>
            <a:ext cx="2490788" cy="2425700"/>
          </a:xfrm>
          <a:prstGeom prst="ellipse">
            <a:avLst/>
          </a:prstGeom>
          <a:solidFill>
            <a:srgbClr val="00B0F0"/>
          </a:solidFill>
          <a:ln w="127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/>
          <a:p>
            <a:pPr eaLnBrk="0" hangingPunct="0">
              <a:buClr>
                <a:schemeClr val="hlink"/>
              </a:buClr>
              <a:buFont typeface="Wingdings" panose="05000000000000000000" pitchFamily="2" charset="2"/>
              <a:buChar char="Ø"/>
            </a:pPr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2532" name="Rectangle 9"/>
          <p:cNvSpPr/>
          <p:nvPr/>
        </p:nvSpPr>
        <p:spPr>
          <a:xfrm>
            <a:off x="490538" y="1482725"/>
            <a:ext cx="7634287" cy="1133475"/>
          </a:xfrm>
          <a:prstGeom prst="rect">
            <a:avLst/>
          </a:prstGeom>
          <a:noFill/>
          <a:ln w="9525">
            <a:noFill/>
          </a:ln>
        </p:spPr>
        <p:txBody>
          <a:bodyPr lIns="92075" tIns="46038" rIns="92075" bIns="46038" anchor="t">
            <a:spAutoFit/>
          </a:bodyPr>
          <a:p>
            <a:pPr eaLnBrk="0" hangingPunct="0">
              <a:lnSpc>
                <a:spcPct val="130000"/>
              </a:lnSpc>
            </a:pPr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腔体内表面不带电量，</a:t>
            </a:r>
            <a:endParaRPr lang="zh-CN" altLang="en-US" sz="28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eaLnBrk="0" hangingPunct="0">
              <a:lnSpc>
                <a:spcPct val="130000"/>
              </a:lnSpc>
            </a:pPr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腔体外表面所带的电量为带电体所带总电量。</a:t>
            </a:r>
            <a:endParaRPr lang="zh-CN" altLang="en-US" sz="28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aphicFrame>
        <p:nvGraphicFramePr>
          <p:cNvPr id="22533" name="Object 10"/>
          <p:cNvGraphicFramePr>
            <a:graphicFrameLocks noChangeAspect="1"/>
          </p:cNvGraphicFramePr>
          <p:nvPr/>
        </p:nvGraphicFramePr>
        <p:xfrm>
          <a:off x="4603750" y="3422650"/>
          <a:ext cx="406400" cy="390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58" name="" r:id="rId1" imgW="139700" imgH="139700" progId="Equation.3">
                  <p:embed/>
                </p:oleObj>
              </mc:Choice>
              <mc:Fallback>
                <p:oleObj name="" r:id="rId1" imgW="139700" imgH="139700" progId="Equation.3">
                  <p:embed/>
                  <p:pic>
                    <p:nvPicPr>
                      <p:cNvPr id="0" name="图片 3157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603750" y="3422650"/>
                        <a:ext cx="406400" cy="3905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534" name="Object 11"/>
          <p:cNvGraphicFramePr>
            <a:graphicFrameLocks noChangeAspect="1"/>
          </p:cNvGraphicFramePr>
          <p:nvPr/>
        </p:nvGraphicFramePr>
        <p:xfrm>
          <a:off x="4891088" y="3854450"/>
          <a:ext cx="406400" cy="390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56" name="" r:id="rId3" imgW="139700" imgH="139700" progId="Equation.3">
                  <p:embed/>
                </p:oleObj>
              </mc:Choice>
              <mc:Fallback>
                <p:oleObj name="" r:id="rId3" imgW="139700" imgH="139700" progId="Equation.3">
                  <p:embed/>
                  <p:pic>
                    <p:nvPicPr>
                      <p:cNvPr id="0" name="图片 315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891088" y="3854450"/>
                        <a:ext cx="406400" cy="3905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535" name="Object 12"/>
          <p:cNvGraphicFramePr>
            <a:graphicFrameLocks noChangeAspect="1"/>
          </p:cNvGraphicFramePr>
          <p:nvPr/>
        </p:nvGraphicFramePr>
        <p:xfrm>
          <a:off x="4891088" y="4359275"/>
          <a:ext cx="406400" cy="390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57" name="" r:id="rId4" imgW="139700" imgH="139700" progId="Equation.3">
                  <p:embed/>
                </p:oleObj>
              </mc:Choice>
              <mc:Fallback>
                <p:oleObj name="" r:id="rId4" imgW="139700" imgH="139700" progId="Equation.3">
                  <p:embed/>
                  <p:pic>
                    <p:nvPicPr>
                      <p:cNvPr id="0" name="图片 315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891088" y="4359275"/>
                        <a:ext cx="406400" cy="3905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536" name="Object 13"/>
          <p:cNvGraphicFramePr>
            <a:graphicFrameLocks noChangeAspect="1"/>
          </p:cNvGraphicFramePr>
          <p:nvPr/>
        </p:nvGraphicFramePr>
        <p:xfrm>
          <a:off x="4819650" y="4862513"/>
          <a:ext cx="406400" cy="390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3" name="" r:id="rId5" imgW="139700" imgH="139700" progId="Equation.3">
                  <p:embed/>
                </p:oleObj>
              </mc:Choice>
              <mc:Fallback>
                <p:oleObj name="" r:id="rId5" imgW="139700" imgH="139700" progId="Equation.3">
                  <p:embed/>
                  <p:pic>
                    <p:nvPicPr>
                      <p:cNvPr id="0" name="图片 3082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819650" y="4862513"/>
                        <a:ext cx="406400" cy="3905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537" name="Object 21"/>
          <p:cNvGraphicFramePr>
            <a:graphicFrameLocks noChangeAspect="1"/>
          </p:cNvGraphicFramePr>
          <p:nvPr/>
        </p:nvGraphicFramePr>
        <p:xfrm>
          <a:off x="4530725" y="5222875"/>
          <a:ext cx="406400" cy="390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8" name="" r:id="rId6" imgW="139700" imgH="139700" progId="Equation.3">
                  <p:embed/>
                </p:oleObj>
              </mc:Choice>
              <mc:Fallback>
                <p:oleObj name="" r:id="rId6" imgW="139700" imgH="139700" progId="Equation.3">
                  <p:embed/>
                  <p:pic>
                    <p:nvPicPr>
                      <p:cNvPr id="0" name="图片 3087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530725" y="5222875"/>
                        <a:ext cx="406400" cy="3905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538" name="Object 22"/>
          <p:cNvGraphicFramePr>
            <a:graphicFrameLocks noChangeAspect="1"/>
          </p:cNvGraphicFramePr>
          <p:nvPr/>
        </p:nvGraphicFramePr>
        <p:xfrm>
          <a:off x="4243388" y="5510213"/>
          <a:ext cx="406400" cy="390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7" imgW="139700" imgH="139700" progId="Equation.3">
                  <p:embed/>
                </p:oleObj>
              </mc:Choice>
              <mc:Fallback>
                <p:oleObj name="" r:id="rId7" imgW="139700" imgH="139700" progId="Equation.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243388" y="5510213"/>
                        <a:ext cx="406400" cy="3905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539" name="Object 23"/>
          <p:cNvGraphicFramePr>
            <a:graphicFrameLocks noChangeAspect="1"/>
          </p:cNvGraphicFramePr>
          <p:nvPr/>
        </p:nvGraphicFramePr>
        <p:xfrm>
          <a:off x="3667125" y="5726113"/>
          <a:ext cx="406400" cy="390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9" name="" r:id="rId8" imgW="139700" imgH="139700" progId="Equation.3">
                  <p:embed/>
                </p:oleObj>
              </mc:Choice>
              <mc:Fallback>
                <p:oleObj name="" r:id="rId8" imgW="139700" imgH="139700" progId="Equation.3">
                  <p:embed/>
                  <p:pic>
                    <p:nvPicPr>
                      <p:cNvPr id="0" name="图片 3088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667125" y="5726113"/>
                        <a:ext cx="406400" cy="3905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540" name="Object 24"/>
          <p:cNvGraphicFramePr>
            <a:graphicFrameLocks noChangeAspect="1"/>
          </p:cNvGraphicFramePr>
          <p:nvPr/>
        </p:nvGraphicFramePr>
        <p:xfrm>
          <a:off x="3163888" y="5726113"/>
          <a:ext cx="406400" cy="390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8" name="" r:id="rId9" imgW="139700" imgH="139700" progId="Equation.3">
                  <p:embed/>
                </p:oleObj>
              </mc:Choice>
              <mc:Fallback>
                <p:oleObj name="" r:id="rId9" imgW="139700" imgH="139700" progId="Equation.3">
                  <p:embed/>
                  <p:pic>
                    <p:nvPicPr>
                      <p:cNvPr id="0" name="图片 3077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163888" y="5726113"/>
                        <a:ext cx="406400" cy="3905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541" name="Object 25"/>
          <p:cNvGraphicFramePr>
            <a:graphicFrameLocks noChangeAspect="1"/>
          </p:cNvGraphicFramePr>
          <p:nvPr/>
        </p:nvGraphicFramePr>
        <p:xfrm>
          <a:off x="2659063" y="5510213"/>
          <a:ext cx="406400" cy="390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2" name="" r:id="rId10" imgW="139700" imgH="139700" progId="Equation.3">
                  <p:embed/>
                </p:oleObj>
              </mc:Choice>
              <mc:Fallback>
                <p:oleObj name="" r:id="rId10" imgW="139700" imgH="139700" progId="Equation.3">
                  <p:embed/>
                  <p:pic>
                    <p:nvPicPr>
                      <p:cNvPr id="0" name="图片 3081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659063" y="5510213"/>
                        <a:ext cx="406400" cy="3905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542" name="Object 26"/>
          <p:cNvGraphicFramePr>
            <a:graphicFrameLocks noChangeAspect="1"/>
          </p:cNvGraphicFramePr>
          <p:nvPr/>
        </p:nvGraphicFramePr>
        <p:xfrm>
          <a:off x="2227263" y="5078413"/>
          <a:ext cx="406400" cy="390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5" name="" r:id="rId11" imgW="139700" imgH="139700" progId="Equation.3">
                  <p:embed/>
                </p:oleObj>
              </mc:Choice>
              <mc:Fallback>
                <p:oleObj name="" r:id="rId11" imgW="139700" imgH="139700" progId="Equation.3">
                  <p:embed/>
                  <p:pic>
                    <p:nvPicPr>
                      <p:cNvPr id="0" name="图片 308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227263" y="5078413"/>
                        <a:ext cx="406400" cy="3905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543" name="Object 27"/>
          <p:cNvGraphicFramePr>
            <a:graphicFrameLocks noChangeAspect="1"/>
          </p:cNvGraphicFramePr>
          <p:nvPr/>
        </p:nvGraphicFramePr>
        <p:xfrm>
          <a:off x="1939925" y="4575175"/>
          <a:ext cx="406400" cy="390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7" name="" r:id="rId12" imgW="139700" imgH="139700" progId="Equation.3">
                  <p:embed/>
                </p:oleObj>
              </mc:Choice>
              <mc:Fallback>
                <p:oleObj name="" r:id="rId12" imgW="139700" imgH="139700" progId="Equation.3">
                  <p:embed/>
                  <p:pic>
                    <p:nvPicPr>
                      <p:cNvPr id="0" name="图片 307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939925" y="4575175"/>
                        <a:ext cx="406400" cy="3905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544" name="Object 28"/>
          <p:cNvGraphicFramePr>
            <a:graphicFrameLocks noChangeAspect="1"/>
          </p:cNvGraphicFramePr>
          <p:nvPr/>
        </p:nvGraphicFramePr>
        <p:xfrm>
          <a:off x="1939925" y="4070350"/>
          <a:ext cx="406400" cy="390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9" name="" r:id="rId13" imgW="139700" imgH="139700" progId="Equation.3">
                  <p:embed/>
                </p:oleObj>
              </mc:Choice>
              <mc:Fallback>
                <p:oleObj name="" r:id="rId13" imgW="139700" imgH="139700" progId="Equation.3">
                  <p:embed/>
                  <p:pic>
                    <p:nvPicPr>
                      <p:cNvPr id="0" name="图片 3078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939925" y="4070350"/>
                        <a:ext cx="406400" cy="3905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545" name="Object 29"/>
          <p:cNvGraphicFramePr>
            <a:graphicFrameLocks noChangeAspect="1"/>
          </p:cNvGraphicFramePr>
          <p:nvPr/>
        </p:nvGraphicFramePr>
        <p:xfrm>
          <a:off x="2082800" y="3638550"/>
          <a:ext cx="406400" cy="390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4" name="" r:id="rId14" imgW="139700" imgH="139700" progId="Equation.3">
                  <p:embed/>
                </p:oleObj>
              </mc:Choice>
              <mc:Fallback>
                <p:oleObj name="" r:id="rId14" imgW="139700" imgH="139700" progId="Equation.3">
                  <p:embed/>
                  <p:pic>
                    <p:nvPicPr>
                      <p:cNvPr id="0" name="图片 3083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082800" y="3638550"/>
                        <a:ext cx="406400" cy="3905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546" name="Object 30"/>
          <p:cNvGraphicFramePr>
            <a:graphicFrameLocks noChangeAspect="1"/>
          </p:cNvGraphicFramePr>
          <p:nvPr/>
        </p:nvGraphicFramePr>
        <p:xfrm>
          <a:off x="2371725" y="3278188"/>
          <a:ext cx="406400" cy="390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0" name="" r:id="rId15" imgW="139700" imgH="139700" progId="Equation.3">
                  <p:embed/>
                </p:oleObj>
              </mc:Choice>
              <mc:Fallback>
                <p:oleObj name="" r:id="rId15" imgW="139700" imgH="139700" progId="Equation.3">
                  <p:embed/>
                  <p:pic>
                    <p:nvPicPr>
                      <p:cNvPr id="0" name="图片 3079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371725" y="3278188"/>
                        <a:ext cx="406400" cy="3905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547" name="Object 31"/>
          <p:cNvGraphicFramePr>
            <a:graphicFrameLocks noChangeAspect="1"/>
          </p:cNvGraphicFramePr>
          <p:nvPr/>
        </p:nvGraphicFramePr>
        <p:xfrm>
          <a:off x="2874963" y="2990850"/>
          <a:ext cx="406400" cy="390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6" name="" r:id="rId16" imgW="139700" imgH="139700" progId="Equation.3">
                  <p:embed/>
                </p:oleObj>
              </mc:Choice>
              <mc:Fallback>
                <p:oleObj name="" r:id="rId16" imgW="139700" imgH="139700" progId="Equation.3">
                  <p:embed/>
                  <p:pic>
                    <p:nvPicPr>
                      <p:cNvPr id="0" name="图片 308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874963" y="2990850"/>
                        <a:ext cx="406400" cy="3905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548" name="Object 32"/>
          <p:cNvGraphicFramePr>
            <a:graphicFrameLocks noChangeAspect="1"/>
          </p:cNvGraphicFramePr>
          <p:nvPr/>
        </p:nvGraphicFramePr>
        <p:xfrm>
          <a:off x="3522663" y="2846388"/>
          <a:ext cx="406400" cy="390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7" name="" r:id="rId17" imgW="139700" imgH="139700" progId="Equation.3">
                  <p:embed/>
                </p:oleObj>
              </mc:Choice>
              <mc:Fallback>
                <p:oleObj name="" r:id="rId17" imgW="139700" imgH="139700" progId="Equation.3">
                  <p:embed/>
                  <p:pic>
                    <p:nvPicPr>
                      <p:cNvPr id="0" name="图片 308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522663" y="2846388"/>
                        <a:ext cx="406400" cy="3905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549" name="Object 33"/>
          <p:cNvGraphicFramePr>
            <a:graphicFrameLocks noChangeAspect="1"/>
          </p:cNvGraphicFramePr>
          <p:nvPr/>
        </p:nvGraphicFramePr>
        <p:xfrm>
          <a:off x="4171950" y="2990850"/>
          <a:ext cx="406400" cy="390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1" name="" r:id="rId18" imgW="139700" imgH="139700" progId="Equation.3">
                  <p:embed/>
                </p:oleObj>
              </mc:Choice>
              <mc:Fallback>
                <p:oleObj name="" r:id="rId18" imgW="139700" imgH="139700" progId="Equation.3">
                  <p:embed/>
                  <p:pic>
                    <p:nvPicPr>
                      <p:cNvPr id="0" name="图片 3080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171950" y="2990850"/>
                        <a:ext cx="406400" cy="3905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550" name="Text Box 34"/>
          <p:cNvSpPr txBox="1"/>
          <p:nvPr/>
        </p:nvSpPr>
        <p:spPr>
          <a:xfrm>
            <a:off x="5087938" y="3298825"/>
            <a:ext cx="420687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>
              <a:spcBef>
                <a:spcPct val="50000"/>
              </a:spcBef>
              <a:buClr>
                <a:schemeClr val="hlink"/>
              </a:buClr>
            </a:pPr>
            <a:r>
              <a:rPr lang="en-US" altLang="zh-CN">
                <a:latin typeface="Times New Roman" panose="02020603050405020304" pitchFamily="18" charset="0"/>
                <a:ea typeface="华文细黑" charset="-122"/>
              </a:rPr>
              <a:t>Q</a:t>
            </a:r>
            <a:endParaRPr lang="en-US" altLang="zh-CN">
              <a:latin typeface="Times New Roman" panose="02020603050405020304" pitchFamily="18" charset="0"/>
              <a:ea typeface="华文细黑" charset="-122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4577" name="Rectangle 2"/>
          <p:cNvSpPr/>
          <p:nvPr/>
        </p:nvSpPr>
        <p:spPr>
          <a:xfrm>
            <a:off x="377825" y="938213"/>
            <a:ext cx="8575675" cy="954087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  <a:buClr>
                <a:schemeClr val="hlink"/>
              </a:buClr>
            </a:pPr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腔体内表面所带的电量和腔内带电体所带的电量等量异号，腔体外表面所带的电量由电荷守恒定律决定。</a:t>
            </a:r>
            <a:endParaRPr lang="zh-CN" altLang="en-US" sz="28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4578" name="Rectangle 3"/>
          <p:cNvSpPr/>
          <p:nvPr/>
        </p:nvSpPr>
        <p:spPr>
          <a:xfrm>
            <a:off x="1166813" y="2478088"/>
            <a:ext cx="2136775" cy="523875"/>
          </a:xfrm>
          <a:prstGeom prst="rect">
            <a:avLst/>
          </a:prstGeom>
          <a:solidFill>
            <a:srgbClr val="FFEA8F"/>
          </a:solidFill>
          <a:ln w="9525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  <a:buClr>
                <a:schemeClr val="hlink"/>
              </a:buClr>
            </a:pPr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未引入</a:t>
            </a:r>
            <a:r>
              <a:rPr lang="en-US" altLang="zh-CN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q</a:t>
            </a:r>
            <a:r>
              <a:rPr lang="en-US" altLang="zh-CN" sz="2800" b="1" baseline="-25000" dirty="0"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时</a:t>
            </a:r>
            <a:endParaRPr lang="zh-CN" altLang="en-US" sz="28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4579" name="Rectangle 4"/>
          <p:cNvSpPr/>
          <p:nvPr/>
        </p:nvSpPr>
        <p:spPr>
          <a:xfrm>
            <a:off x="5395913" y="2474913"/>
            <a:ext cx="1744662" cy="522287"/>
          </a:xfrm>
          <a:prstGeom prst="rect">
            <a:avLst/>
          </a:prstGeom>
          <a:solidFill>
            <a:srgbClr val="FFEA8F"/>
          </a:solidFill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  <a:buClr>
                <a:schemeClr val="hlink"/>
              </a:buClr>
            </a:pPr>
            <a:r>
              <a:rPr lang="en-US" altLang="zh-CN" dirty="0">
                <a:latin typeface="Times New Roman" panose="02020603050405020304" pitchFamily="18" charset="0"/>
                <a:ea typeface="华文细黑" charset="-122"/>
              </a:rPr>
              <a:t>  </a:t>
            </a:r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放入</a:t>
            </a:r>
            <a:r>
              <a:rPr lang="en-US" altLang="zh-CN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q</a:t>
            </a:r>
            <a:r>
              <a:rPr lang="en-US" altLang="zh-CN" sz="2800" b="1" baseline="-25000" dirty="0"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后</a:t>
            </a:r>
            <a:endParaRPr lang="zh-CN" altLang="en-US" sz="28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4580" name="Rectangle 5"/>
          <p:cNvSpPr/>
          <p:nvPr/>
        </p:nvSpPr>
        <p:spPr>
          <a:xfrm>
            <a:off x="377825" y="307975"/>
            <a:ext cx="3276600" cy="519113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  <a:buClr>
                <a:schemeClr val="hlink"/>
              </a:buClr>
            </a:pPr>
            <a:r>
              <a:rPr lang="en-US" altLang="zh-CN" sz="2800" b="1" dirty="0">
                <a:solidFill>
                  <a:srgbClr val="0000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B</a:t>
            </a:r>
            <a:r>
              <a:rPr lang="zh-CN" altLang="en-US" sz="2800" b="1" dirty="0">
                <a:solidFill>
                  <a:srgbClr val="0000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、空腔内有带电体</a:t>
            </a:r>
            <a:endParaRPr lang="zh-CN" altLang="en-US" sz="2800" b="1" dirty="0">
              <a:solidFill>
                <a:srgbClr val="000099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24581" name="Group 6"/>
          <p:cNvGrpSpPr/>
          <p:nvPr/>
        </p:nvGrpSpPr>
        <p:grpSpPr>
          <a:xfrm>
            <a:off x="584200" y="3024188"/>
            <a:ext cx="3133725" cy="2938462"/>
            <a:chOff x="192" y="2277"/>
            <a:chExt cx="1974" cy="1851"/>
          </a:xfrm>
        </p:grpSpPr>
        <p:sp>
          <p:nvSpPr>
            <p:cNvPr id="24582" name="Oval 7"/>
            <p:cNvSpPr/>
            <p:nvPr/>
          </p:nvSpPr>
          <p:spPr>
            <a:xfrm>
              <a:off x="192" y="2312"/>
              <a:ext cx="1856" cy="1816"/>
            </a:xfrm>
            <a:prstGeom prst="ellipse">
              <a:avLst/>
            </a:prstGeom>
            <a:solidFill>
              <a:srgbClr val="FF9933"/>
            </a:solidFill>
            <a:ln w="127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p>
              <a:pPr eaLnBrk="0" hangingPunct="0">
                <a:buClr>
                  <a:schemeClr val="hlink"/>
                </a:buClr>
                <a:buFont typeface="Wingdings" panose="05000000000000000000" pitchFamily="2" charset="2"/>
                <a:buChar char="Ø"/>
              </a:pPr>
              <a:endParaRPr lang="zh-CN" altLang="en-US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graphicFrame>
          <p:nvGraphicFramePr>
            <p:cNvPr id="24583" name="Object 8"/>
            <p:cNvGraphicFramePr>
              <a:graphicFrameLocks noChangeAspect="1"/>
            </p:cNvGraphicFramePr>
            <p:nvPr/>
          </p:nvGraphicFramePr>
          <p:xfrm>
            <a:off x="1783" y="2277"/>
            <a:ext cx="383" cy="40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91" name="" r:id="rId1" imgW="165100" imgH="215900" progId="Equation.3">
                    <p:embed/>
                  </p:oleObj>
                </mc:Choice>
                <mc:Fallback>
                  <p:oleObj name="" r:id="rId1" imgW="165100" imgH="215900" progId="Equation.3">
                    <p:embed/>
                    <p:pic>
                      <p:nvPicPr>
                        <p:cNvPr id="0" name="图片 3090"/>
                        <p:cNvPicPr/>
                        <p:nvPr/>
                      </p:nvPicPr>
                      <p:blipFill>
                        <a:blip r:embed="rId2"/>
                        <a:stretch>
                          <a:fillRect/>
                        </a:stretch>
                      </p:blipFill>
                      <p:spPr>
                        <a:xfrm>
                          <a:off x="1783" y="2277"/>
                          <a:ext cx="383" cy="404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4584" name="Oval 9"/>
            <p:cNvSpPr/>
            <p:nvPr/>
          </p:nvSpPr>
          <p:spPr>
            <a:xfrm>
              <a:off x="336" y="2456"/>
              <a:ext cx="1569" cy="1528"/>
            </a:xfrm>
            <a:prstGeom prst="ellipse">
              <a:avLst/>
            </a:prstGeom>
            <a:solidFill>
              <a:srgbClr val="00B0F0"/>
            </a:solidFill>
            <a:ln w="127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p>
              <a:pPr eaLnBrk="0" hangingPunct="0">
                <a:buClr>
                  <a:schemeClr val="hlink"/>
                </a:buClr>
                <a:buFont typeface="Wingdings" panose="05000000000000000000" pitchFamily="2" charset="2"/>
                <a:buChar char="Ø"/>
              </a:pPr>
              <a:endParaRPr lang="zh-CN" altLang="en-US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aphicFrame>
        <p:nvGraphicFramePr>
          <p:cNvPr id="24585" name="Object 15"/>
          <p:cNvGraphicFramePr>
            <a:graphicFrameLocks noChangeAspect="1"/>
          </p:cNvGraphicFramePr>
          <p:nvPr/>
        </p:nvGraphicFramePr>
        <p:xfrm>
          <a:off x="8218488" y="3246438"/>
          <a:ext cx="609600" cy="641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4" name="" r:id="rId3" imgW="165100" imgH="215900" progId="Equation.3">
                  <p:embed/>
                </p:oleObj>
              </mc:Choice>
              <mc:Fallback>
                <p:oleObj name="" r:id="rId3" imgW="165100" imgH="215900" progId="Equation.3">
                  <p:embed/>
                  <p:pic>
                    <p:nvPicPr>
                      <p:cNvPr id="0" name="图片 3093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8218488" y="3246438"/>
                        <a:ext cx="609600" cy="6413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586" name="Object 17"/>
          <p:cNvGraphicFramePr>
            <a:graphicFrameLocks noChangeAspect="1"/>
          </p:cNvGraphicFramePr>
          <p:nvPr/>
        </p:nvGraphicFramePr>
        <p:xfrm>
          <a:off x="7392988" y="3246438"/>
          <a:ext cx="847725" cy="641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3" name="" r:id="rId4" imgW="292100" imgH="215900" progId="Equation.3">
                  <p:embed/>
                </p:oleObj>
              </mc:Choice>
              <mc:Fallback>
                <p:oleObj name="" r:id="rId4" imgW="292100" imgH="215900" progId="Equation.3">
                  <p:embed/>
                  <p:pic>
                    <p:nvPicPr>
                      <p:cNvPr id="0" name="图片 3092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392988" y="3246438"/>
                        <a:ext cx="847725" cy="6413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4587" name="Group 41"/>
          <p:cNvGrpSpPr/>
          <p:nvPr/>
        </p:nvGrpSpPr>
        <p:grpSpPr>
          <a:xfrm>
            <a:off x="4932363" y="3316288"/>
            <a:ext cx="2959100" cy="2882900"/>
            <a:chOff x="3107" y="2309"/>
            <a:chExt cx="1864" cy="1816"/>
          </a:xfrm>
        </p:grpSpPr>
        <p:sp>
          <p:nvSpPr>
            <p:cNvPr id="24588" name="Oval 11"/>
            <p:cNvSpPr/>
            <p:nvPr/>
          </p:nvSpPr>
          <p:spPr>
            <a:xfrm>
              <a:off x="3107" y="2309"/>
              <a:ext cx="1864" cy="1816"/>
            </a:xfrm>
            <a:prstGeom prst="ellipse">
              <a:avLst/>
            </a:prstGeom>
            <a:solidFill>
              <a:srgbClr val="FF9900"/>
            </a:solidFill>
            <a:ln w="127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p>
              <a:pPr eaLnBrk="0" hangingPunct="0">
                <a:buClr>
                  <a:schemeClr val="hlink"/>
                </a:buClr>
                <a:buFont typeface="Wingdings" panose="05000000000000000000" pitchFamily="2" charset="2"/>
                <a:buChar char="Ø"/>
              </a:pPr>
              <a:endParaRPr lang="zh-CN" altLang="en-US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4589" name="Oval 12"/>
            <p:cNvSpPr/>
            <p:nvPr/>
          </p:nvSpPr>
          <p:spPr>
            <a:xfrm>
              <a:off x="3251" y="2453"/>
              <a:ext cx="1576" cy="1528"/>
            </a:xfrm>
            <a:prstGeom prst="ellipse">
              <a:avLst/>
            </a:prstGeom>
            <a:solidFill>
              <a:srgbClr val="00B0F0"/>
            </a:solidFill>
            <a:ln w="127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p>
              <a:pPr eaLnBrk="0" hangingPunct="0">
                <a:buClr>
                  <a:schemeClr val="hlink"/>
                </a:buClr>
                <a:buFont typeface="Wingdings" panose="05000000000000000000" pitchFamily="2" charset="2"/>
                <a:buChar char="Ø"/>
              </a:pPr>
              <a:endParaRPr lang="zh-CN" altLang="en-US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4590" name="Oval 13"/>
            <p:cNvSpPr/>
            <p:nvPr/>
          </p:nvSpPr>
          <p:spPr>
            <a:xfrm>
              <a:off x="3779" y="3221"/>
              <a:ext cx="376" cy="376"/>
            </a:xfrm>
            <a:prstGeom prst="ellipse">
              <a:avLst/>
            </a:prstGeom>
            <a:solidFill>
              <a:srgbClr val="CC0066"/>
            </a:solidFill>
            <a:ln w="127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p>
              <a:pPr eaLnBrk="0" hangingPunct="0">
                <a:buClr>
                  <a:schemeClr val="hlink"/>
                </a:buClr>
                <a:buFont typeface="Wingdings" panose="05000000000000000000" pitchFamily="2" charset="2"/>
                <a:buChar char="Ø"/>
              </a:pPr>
              <a:endParaRPr lang="zh-CN" altLang="en-US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4591" name="Rectangle 14"/>
            <p:cNvSpPr/>
            <p:nvPr/>
          </p:nvSpPr>
          <p:spPr>
            <a:xfrm>
              <a:off x="3814" y="3216"/>
              <a:ext cx="289" cy="40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92075" tIns="46038" rIns="92075" bIns="46038" anchor="t">
              <a:spAutoFit/>
            </a:bodyPr>
            <a:p>
              <a:pPr eaLnBrk="0" hangingPunct="0"/>
              <a:r>
                <a:rPr lang="en-US" altLang="zh-CN" sz="3600">
                  <a:solidFill>
                    <a:schemeClr val="tx2"/>
                  </a:solidFill>
                  <a:latin typeface="Bookman Old Style" pitchFamily="18" charset="0"/>
                  <a:ea typeface="宋体" panose="02010600030101010101" pitchFamily="2" charset="-122"/>
                </a:rPr>
                <a:t>+</a:t>
              </a:r>
              <a:endParaRPr lang="en-US" altLang="zh-CN" sz="3600">
                <a:solidFill>
                  <a:schemeClr val="tx2"/>
                </a:solidFill>
                <a:latin typeface="Bookman Old Style" pitchFamily="18" charset="0"/>
                <a:ea typeface="宋体" panose="02010600030101010101" pitchFamily="2" charset="-122"/>
              </a:endParaRPr>
            </a:p>
          </p:txBody>
        </p:sp>
        <p:graphicFrame>
          <p:nvGraphicFramePr>
            <p:cNvPr id="24592" name="Object 16"/>
            <p:cNvGraphicFramePr>
              <a:graphicFrameLocks noChangeAspect="1"/>
            </p:cNvGraphicFramePr>
            <p:nvPr/>
          </p:nvGraphicFramePr>
          <p:xfrm>
            <a:off x="4163" y="3168"/>
            <a:ext cx="383" cy="40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92" name="" r:id="rId6" imgW="165100" imgH="215900" progId="Equation.3">
                    <p:embed/>
                  </p:oleObj>
                </mc:Choice>
                <mc:Fallback>
                  <p:oleObj name="" r:id="rId6" imgW="165100" imgH="215900" progId="Equation.3">
                    <p:embed/>
                    <p:pic>
                      <p:nvPicPr>
                        <p:cNvPr id="0" name="图片 3091"/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4163" y="3168"/>
                          <a:ext cx="383" cy="404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24593" name="Group 19"/>
            <p:cNvGrpSpPr/>
            <p:nvPr/>
          </p:nvGrpSpPr>
          <p:grpSpPr>
            <a:xfrm>
              <a:off x="3264" y="3363"/>
              <a:ext cx="144" cy="144"/>
              <a:chOff x="2688" y="3744"/>
              <a:chExt cx="144" cy="144"/>
            </a:xfrm>
          </p:grpSpPr>
          <p:sp>
            <p:nvSpPr>
              <p:cNvPr id="24594" name="Oval 20"/>
              <p:cNvSpPr/>
              <p:nvPr/>
            </p:nvSpPr>
            <p:spPr>
              <a:xfrm>
                <a:off x="2688" y="3744"/>
                <a:ext cx="144" cy="144"/>
              </a:xfrm>
              <a:prstGeom prst="ellipse">
                <a:avLst/>
              </a:prstGeom>
              <a:solidFill>
                <a:srgbClr val="FF3300"/>
              </a:solidFill>
              <a:ln w="38100" cap="sq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wrap="none" anchor="ctr"/>
              <a:p>
                <a:pPr eaLnBrk="0" hangingPunct="0">
                  <a:buClr>
                    <a:schemeClr val="hlink"/>
                  </a:buClr>
                  <a:buFont typeface="Wingdings" panose="05000000000000000000" pitchFamily="2" charset="2"/>
                  <a:buChar char="Ø"/>
                </a:pPr>
                <a:endParaRPr lang="zh-CN" altLang="en-US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4595" name="Line 21"/>
              <p:cNvSpPr/>
              <p:nvPr/>
            </p:nvSpPr>
            <p:spPr>
              <a:xfrm>
                <a:off x="2688" y="3817"/>
                <a:ext cx="144" cy="0"/>
              </a:xfrm>
              <a:prstGeom prst="line">
                <a:avLst/>
              </a:prstGeom>
              <a:ln w="38100" cap="sq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wrap="none" anchor="ctr"/>
              <a:p>
                <a:pPr eaLnBrk="0" hangingPunct="0">
                  <a:buClr>
                    <a:schemeClr val="hlink"/>
                  </a:buClr>
                  <a:buFont typeface="Wingdings" panose="05000000000000000000" pitchFamily="2" charset="2"/>
                  <a:buChar char="Ø"/>
                </a:pPr>
                <a:endParaRPr lang="zh-CN" altLang="en-US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24596" name="Group 22"/>
            <p:cNvGrpSpPr/>
            <p:nvPr/>
          </p:nvGrpSpPr>
          <p:grpSpPr>
            <a:xfrm>
              <a:off x="4014" y="2387"/>
              <a:ext cx="144" cy="144"/>
              <a:chOff x="2688" y="3744"/>
              <a:chExt cx="144" cy="144"/>
            </a:xfrm>
          </p:grpSpPr>
          <p:sp>
            <p:nvSpPr>
              <p:cNvPr id="24597" name="Oval 23"/>
              <p:cNvSpPr/>
              <p:nvPr/>
            </p:nvSpPr>
            <p:spPr>
              <a:xfrm>
                <a:off x="2688" y="3744"/>
                <a:ext cx="144" cy="144"/>
              </a:xfrm>
              <a:prstGeom prst="ellipse">
                <a:avLst/>
              </a:prstGeom>
              <a:solidFill>
                <a:srgbClr val="FF3300"/>
              </a:solidFill>
              <a:ln w="38100" cap="sq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wrap="none" anchor="ctr"/>
              <a:p>
                <a:pPr eaLnBrk="0" hangingPunct="0">
                  <a:buClr>
                    <a:schemeClr val="hlink"/>
                  </a:buClr>
                  <a:buFont typeface="Wingdings" panose="05000000000000000000" pitchFamily="2" charset="2"/>
                  <a:buChar char="Ø"/>
                </a:pPr>
                <a:endParaRPr lang="zh-CN" altLang="en-US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4598" name="Line 24"/>
              <p:cNvSpPr/>
              <p:nvPr/>
            </p:nvSpPr>
            <p:spPr>
              <a:xfrm>
                <a:off x="2688" y="3817"/>
                <a:ext cx="144" cy="0"/>
              </a:xfrm>
              <a:prstGeom prst="line">
                <a:avLst/>
              </a:prstGeom>
              <a:ln w="38100" cap="sq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wrap="none" anchor="ctr"/>
              <a:p>
                <a:pPr eaLnBrk="0" hangingPunct="0">
                  <a:buClr>
                    <a:schemeClr val="hlink"/>
                  </a:buClr>
                  <a:buFont typeface="Wingdings" panose="05000000000000000000" pitchFamily="2" charset="2"/>
                  <a:buChar char="Ø"/>
                </a:pPr>
                <a:endParaRPr lang="zh-CN" altLang="en-US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24599" name="Group 25"/>
            <p:cNvGrpSpPr/>
            <p:nvPr/>
          </p:nvGrpSpPr>
          <p:grpSpPr>
            <a:xfrm>
              <a:off x="3696" y="3838"/>
              <a:ext cx="144" cy="144"/>
              <a:chOff x="2688" y="3744"/>
              <a:chExt cx="144" cy="144"/>
            </a:xfrm>
          </p:grpSpPr>
          <p:sp>
            <p:nvSpPr>
              <p:cNvPr id="24600" name="Oval 26"/>
              <p:cNvSpPr/>
              <p:nvPr/>
            </p:nvSpPr>
            <p:spPr>
              <a:xfrm>
                <a:off x="2688" y="3744"/>
                <a:ext cx="144" cy="144"/>
              </a:xfrm>
              <a:prstGeom prst="ellipse">
                <a:avLst/>
              </a:prstGeom>
              <a:solidFill>
                <a:srgbClr val="FF3300"/>
              </a:solidFill>
              <a:ln w="38100" cap="sq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wrap="none" anchor="ctr"/>
              <a:p>
                <a:pPr eaLnBrk="0" hangingPunct="0">
                  <a:buClr>
                    <a:schemeClr val="hlink"/>
                  </a:buClr>
                  <a:buFont typeface="Wingdings" panose="05000000000000000000" pitchFamily="2" charset="2"/>
                  <a:buChar char="Ø"/>
                </a:pPr>
                <a:endParaRPr lang="zh-CN" altLang="en-US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4601" name="Line 27"/>
              <p:cNvSpPr/>
              <p:nvPr/>
            </p:nvSpPr>
            <p:spPr>
              <a:xfrm>
                <a:off x="2688" y="3817"/>
                <a:ext cx="144" cy="0"/>
              </a:xfrm>
              <a:prstGeom prst="line">
                <a:avLst/>
              </a:prstGeom>
              <a:ln w="38100" cap="sq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wrap="none" anchor="ctr"/>
              <a:p>
                <a:pPr eaLnBrk="0" hangingPunct="0">
                  <a:buClr>
                    <a:schemeClr val="hlink"/>
                  </a:buClr>
                  <a:buFont typeface="Wingdings" panose="05000000000000000000" pitchFamily="2" charset="2"/>
                  <a:buChar char="Ø"/>
                </a:pPr>
                <a:endParaRPr lang="zh-CN" altLang="en-US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24602" name="Group 28"/>
            <p:cNvGrpSpPr/>
            <p:nvPr/>
          </p:nvGrpSpPr>
          <p:grpSpPr>
            <a:xfrm>
              <a:off x="4604" y="2659"/>
              <a:ext cx="144" cy="144"/>
              <a:chOff x="2688" y="3744"/>
              <a:chExt cx="144" cy="144"/>
            </a:xfrm>
          </p:grpSpPr>
          <p:sp>
            <p:nvSpPr>
              <p:cNvPr id="24603" name="Oval 29"/>
              <p:cNvSpPr/>
              <p:nvPr/>
            </p:nvSpPr>
            <p:spPr>
              <a:xfrm>
                <a:off x="2688" y="3744"/>
                <a:ext cx="144" cy="144"/>
              </a:xfrm>
              <a:prstGeom prst="ellipse">
                <a:avLst/>
              </a:prstGeom>
              <a:solidFill>
                <a:srgbClr val="FF3300"/>
              </a:solidFill>
              <a:ln w="38100" cap="sq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wrap="none" anchor="ctr"/>
              <a:p>
                <a:pPr eaLnBrk="0" hangingPunct="0">
                  <a:buClr>
                    <a:schemeClr val="hlink"/>
                  </a:buClr>
                  <a:buFont typeface="Wingdings" panose="05000000000000000000" pitchFamily="2" charset="2"/>
                  <a:buChar char="Ø"/>
                </a:pPr>
                <a:endParaRPr lang="zh-CN" altLang="en-US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4604" name="Line 30"/>
              <p:cNvSpPr/>
              <p:nvPr/>
            </p:nvSpPr>
            <p:spPr>
              <a:xfrm>
                <a:off x="2688" y="3817"/>
                <a:ext cx="144" cy="0"/>
              </a:xfrm>
              <a:prstGeom prst="line">
                <a:avLst/>
              </a:prstGeom>
              <a:ln w="38100" cap="sq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wrap="none" anchor="ctr"/>
              <a:p>
                <a:pPr eaLnBrk="0" hangingPunct="0">
                  <a:buClr>
                    <a:schemeClr val="hlink"/>
                  </a:buClr>
                  <a:buFont typeface="Wingdings" panose="05000000000000000000" pitchFamily="2" charset="2"/>
                  <a:buChar char="Ø"/>
                </a:pPr>
                <a:endParaRPr lang="zh-CN" altLang="en-US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24605" name="Group 31"/>
            <p:cNvGrpSpPr/>
            <p:nvPr/>
          </p:nvGrpSpPr>
          <p:grpSpPr>
            <a:xfrm>
              <a:off x="4558" y="3612"/>
              <a:ext cx="144" cy="144"/>
              <a:chOff x="2688" y="3744"/>
              <a:chExt cx="144" cy="144"/>
            </a:xfrm>
          </p:grpSpPr>
          <p:sp>
            <p:nvSpPr>
              <p:cNvPr id="24606" name="Oval 32"/>
              <p:cNvSpPr/>
              <p:nvPr/>
            </p:nvSpPr>
            <p:spPr>
              <a:xfrm>
                <a:off x="2688" y="3744"/>
                <a:ext cx="144" cy="144"/>
              </a:xfrm>
              <a:prstGeom prst="ellipse">
                <a:avLst/>
              </a:prstGeom>
              <a:solidFill>
                <a:srgbClr val="FF3300"/>
              </a:solidFill>
              <a:ln w="38100" cap="sq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wrap="none" anchor="ctr"/>
              <a:p>
                <a:pPr eaLnBrk="0" hangingPunct="0">
                  <a:buClr>
                    <a:schemeClr val="hlink"/>
                  </a:buClr>
                  <a:buFont typeface="Wingdings" panose="05000000000000000000" pitchFamily="2" charset="2"/>
                  <a:buChar char="Ø"/>
                </a:pPr>
                <a:endParaRPr lang="zh-CN" altLang="en-US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4607" name="Line 33"/>
              <p:cNvSpPr/>
              <p:nvPr/>
            </p:nvSpPr>
            <p:spPr>
              <a:xfrm>
                <a:off x="2688" y="3817"/>
                <a:ext cx="144" cy="0"/>
              </a:xfrm>
              <a:prstGeom prst="line">
                <a:avLst/>
              </a:prstGeom>
              <a:ln w="38100" cap="sq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wrap="none" anchor="ctr"/>
              <a:p>
                <a:pPr eaLnBrk="0" hangingPunct="0">
                  <a:buClr>
                    <a:schemeClr val="hlink"/>
                  </a:buClr>
                  <a:buFont typeface="Wingdings" panose="05000000000000000000" pitchFamily="2" charset="2"/>
                  <a:buChar char="Ø"/>
                </a:pPr>
                <a:endParaRPr lang="zh-CN" altLang="en-US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24608" name="Group 34"/>
            <p:cNvGrpSpPr/>
            <p:nvPr/>
          </p:nvGrpSpPr>
          <p:grpSpPr>
            <a:xfrm>
              <a:off x="3198" y="2886"/>
              <a:ext cx="144" cy="144"/>
              <a:chOff x="2688" y="3744"/>
              <a:chExt cx="144" cy="144"/>
            </a:xfrm>
          </p:grpSpPr>
          <p:sp>
            <p:nvSpPr>
              <p:cNvPr id="24609" name="Oval 35"/>
              <p:cNvSpPr/>
              <p:nvPr/>
            </p:nvSpPr>
            <p:spPr>
              <a:xfrm>
                <a:off x="2688" y="3744"/>
                <a:ext cx="144" cy="144"/>
              </a:xfrm>
              <a:prstGeom prst="ellipse">
                <a:avLst/>
              </a:prstGeom>
              <a:solidFill>
                <a:srgbClr val="FF3300"/>
              </a:solidFill>
              <a:ln w="38100" cap="sq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wrap="none" anchor="ctr"/>
              <a:p>
                <a:pPr eaLnBrk="0" hangingPunct="0">
                  <a:buClr>
                    <a:schemeClr val="hlink"/>
                  </a:buClr>
                  <a:buFont typeface="Wingdings" panose="05000000000000000000" pitchFamily="2" charset="2"/>
                  <a:buChar char="Ø"/>
                </a:pPr>
                <a:endParaRPr lang="zh-CN" altLang="en-US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4610" name="Line 36"/>
              <p:cNvSpPr/>
              <p:nvPr/>
            </p:nvSpPr>
            <p:spPr>
              <a:xfrm>
                <a:off x="2688" y="3817"/>
                <a:ext cx="144" cy="0"/>
              </a:xfrm>
              <a:prstGeom prst="line">
                <a:avLst/>
              </a:prstGeom>
              <a:ln w="38100" cap="sq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wrap="none" anchor="ctr"/>
              <a:p>
                <a:pPr eaLnBrk="0" hangingPunct="0">
                  <a:buClr>
                    <a:schemeClr val="hlink"/>
                  </a:buClr>
                  <a:buFont typeface="Wingdings" panose="05000000000000000000" pitchFamily="2" charset="2"/>
                  <a:buChar char="Ø"/>
                </a:pPr>
                <a:endParaRPr lang="zh-CN" altLang="en-US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24611" name="Group 37"/>
            <p:cNvGrpSpPr/>
            <p:nvPr/>
          </p:nvGrpSpPr>
          <p:grpSpPr>
            <a:xfrm>
              <a:off x="4332" y="3838"/>
              <a:ext cx="144" cy="144"/>
              <a:chOff x="2688" y="3744"/>
              <a:chExt cx="144" cy="144"/>
            </a:xfrm>
          </p:grpSpPr>
          <p:sp>
            <p:nvSpPr>
              <p:cNvPr id="24612" name="Oval 38"/>
              <p:cNvSpPr/>
              <p:nvPr/>
            </p:nvSpPr>
            <p:spPr>
              <a:xfrm>
                <a:off x="2688" y="3744"/>
                <a:ext cx="144" cy="144"/>
              </a:xfrm>
              <a:prstGeom prst="ellipse">
                <a:avLst/>
              </a:prstGeom>
              <a:solidFill>
                <a:srgbClr val="FF3300"/>
              </a:solidFill>
              <a:ln w="38100" cap="sq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wrap="none" anchor="ctr"/>
              <a:p>
                <a:pPr eaLnBrk="0" hangingPunct="0">
                  <a:buClr>
                    <a:schemeClr val="hlink"/>
                  </a:buClr>
                  <a:buFont typeface="Wingdings" panose="05000000000000000000" pitchFamily="2" charset="2"/>
                  <a:buChar char="Ø"/>
                </a:pPr>
                <a:endParaRPr lang="zh-CN" altLang="en-US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4613" name="Line 39"/>
              <p:cNvSpPr/>
              <p:nvPr/>
            </p:nvSpPr>
            <p:spPr>
              <a:xfrm>
                <a:off x="2688" y="3817"/>
                <a:ext cx="144" cy="0"/>
              </a:xfrm>
              <a:prstGeom prst="line">
                <a:avLst/>
              </a:prstGeom>
              <a:ln w="38100" cap="sq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wrap="none" anchor="ctr"/>
              <a:p>
                <a:pPr eaLnBrk="0" hangingPunct="0">
                  <a:buClr>
                    <a:schemeClr val="hlink"/>
                  </a:buClr>
                  <a:buFont typeface="Wingdings" panose="05000000000000000000" pitchFamily="2" charset="2"/>
                  <a:buChar char="Ø"/>
                </a:pPr>
                <a:endParaRPr lang="zh-CN" altLang="en-US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p:grpSp>
        <p:graphicFrame>
          <p:nvGraphicFramePr>
            <p:cNvPr id="24614" name="Object 40"/>
            <p:cNvGraphicFramePr>
              <a:graphicFrameLocks noChangeAspect="1"/>
            </p:cNvGraphicFramePr>
            <p:nvPr/>
          </p:nvGraphicFramePr>
          <p:xfrm>
            <a:off x="3424" y="2523"/>
            <a:ext cx="559" cy="40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90" name="" r:id="rId8" imgW="279400" imgH="215900" progId="Equation.3">
                    <p:embed/>
                  </p:oleObj>
                </mc:Choice>
                <mc:Fallback>
                  <p:oleObj name="" r:id="rId8" imgW="279400" imgH="215900" progId="Equation.3">
                    <p:embed/>
                    <p:pic>
                      <p:nvPicPr>
                        <p:cNvPr id="0" name="图片 3089"/>
                        <p:cNvPicPr/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3424" y="2523"/>
                          <a:ext cx="559" cy="404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ransition>
    <p:random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6625" name="Rectangle 3"/>
          <p:cNvSpPr/>
          <p:nvPr/>
        </p:nvSpPr>
        <p:spPr>
          <a:xfrm>
            <a:off x="1641475" y="1233488"/>
            <a:ext cx="1866900" cy="520700"/>
          </a:xfrm>
          <a:prstGeom prst="rect">
            <a:avLst/>
          </a:prstGeom>
          <a:noFill/>
          <a:ln w="9525">
            <a:noFill/>
          </a:ln>
        </p:spPr>
        <p:txBody>
          <a:bodyPr wrap="square" lIns="92075" tIns="46038" rIns="92075" bIns="46038" anchor="t">
            <a:spAutoFit/>
          </a:bodyPr>
          <a:p>
            <a:pPr eaLnBrk="0" hangingPunct="0"/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未引入</a:t>
            </a:r>
            <a:r>
              <a:rPr lang="en-US" altLang="zh-CN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q</a:t>
            </a:r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时</a:t>
            </a:r>
            <a:endParaRPr lang="zh-CN" altLang="en-US" sz="28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6626" name="Rectangle 4"/>
          <p:cNvSpPr/>
          <p:nvPr/>
        </p:nvSpPr>
        <p:spPr>
          <a:xfrm>
            <a:off x="6475413" y="1233488"/>
            <a:ext cx="1449387" cy="520700"/>
          </a:xfrm>
          <a:prstGeom prst="rect">
            <a:avLst/>
          </a:prstGeom>
          <a:noFill/>
          <a:ln w="9525">
            <a:noFill/>
          </a:ln>
        </p:spPr>
        <p:txBody>
          <a:bodyPr wrap="square" lIns="92075" tIns="46038" rIns="92075" bIns="46038" anchor="t">
            <a:spAutoFit/>
          </a:bodyPr>
          <a:p>
            <a:pPr eaLnBrk="0" hangingPunct="0"/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放入</a:t>
            </a:r>
            <a:r>
              <a:rPr lang="en-US" altLang="zh-CN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q</a:t>
            </a:r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后</a:t>
            </a:r>
            <a:endParaRPr lang="zh-CN" altLang="en-US" sz="28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6627" name="弧 5"/>
          <p:cNvSpPr/>
          <p:nvPr/>
        </p:nvSpPr>
        <p:spPr>
          <a:xfrm>
            <a:off x="2230438" y="2590800"/>
            <a:ext cx="1503362" cy="3581400"/>
          </a:xfrm>
          <a:custGeom>
            <a:avLst/>
            <a:gdLst/>
            <a:ahLst/>
            <a:cxnLst>
              <a:cxn ang="0">
                <a:pos x="66885" y="0"/>
              </a:cxn>
              <a:cxn ang="0">
                <a:pos x="56097" y="3581400"/>
              </a:cxn>
              <a:cxn ang="0">
                <a:pos x="0" y="1790451"/>
              </a:cxn>
            </a:cxnLst>
            <a:pathLst>
              <a:path w="21600" h="43164" fill="none">
                <a:moveTo>
                  <a:pt x="960" y="0"/>
                </a:moveTo>
                <a:cubicBezTo>
                  <a:pt x="12505" y="514"/>
                  <a:pt x="21600" y="10023"/>
                  <a:pt x="21600" y="21579"/>
                </a:cubicBezTo>
                <a:cubicBezTo>
                  <a:pt x="21600" y="33194"/>
                  <a:pt x="12413" y="42730"/>
                  <a:pt x="805" y="43163"/>
                </a:cubicBezTo>
              </a:path>
              <a:path w="21600" h="43164" stroke="0">
                <a:moveTo>
                  <a:pt x="960" y="0"/>
                </a:moveTo>
                <a:cubicBezTo>
                  <a:pt x="12505" y="514"/>
                  <a:pt x="21600" y="10023"/>
                  <a:pt x="21600" y="21579"/>
                </a:cubicBezTo>
                <a:cubicBezTo>
                  <a:pt x="21600" y="33194"/>
                  <a:pt x="12413" y="42730"/>
                  <a:pt x="805" y="43163"/>
                </a:cubicBezTo>
                <a:lnTo>
                  <a:pt x="0" y="21579"/>
                </a:lnTo>
                <a:close/>
              </a:path>
            </a:pathLst>
          </a:custGeom>
          <a:gradFill rotWithShape="0">
            <a:gsLst>
              <a:gs pos="0">
                <a:srgbClr val="FFCC66"/>
              </a:gs>
              <a:gs pos="100000">
                <a:srgbClr val="997A3D"/>
              </a:gs>
            </a:gsLst>
            <a:lin ang="0" scaled="1"/>
            <a:tileRect/>
          </a:gra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26628" name="Oval 6"/>
          <p:cNvSpPr/>
          <p:nvPr/>
        </p:nvSpPr>
        <p:spPr>
          <a:xfrm>
            <a:off x="1524000" y="2590800"/>
            <a:ext cx="1447800" cy="3581400"/>
          </a:xfrm>
          <a:prstGeom prst="ellipse">
            <a:avLst/>
          </a:prstGeom>
          <a:gradFill rotWithShape="0">
            <a:gsLst>
              <a:gs pos="0">
                <a:srgbClr val="764718"/>
              </a:gs>
              <a:gs pos="100000">
                <a:srgbClr val="FF9933"/>
              </a:gs>
            </a:gsLst>
            <a:lin ang="0" scaled="1"/>
            <a:tileRect/>
          </a:gradFill>
          <a:ln w="9525">
            <a:noFill/>
          </a:ln>
        </p:spPr>
        <p:txBody>
          <a:bodyPr wrap="none" anchor="ctr"/>
          <a:p>
            <a:pPr eaLnBrk="0" hangingPunct="0">
              <a:buClr>
                <a:schemeClr val="hlink"/>
              </a:buClr>
              <a:buFont typeface="Wingdings" panose="05000000000000000000" pitchFamily="2" charset="2"/>
              <a:buChar char="Ø"/>
            </a:pPr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6629" name="Oval 7"/>
          <p:cNvSpPr/>
          <p:nvPr/>
        </p:nvSpPr>
        <p:spPr>
          <a:xfrm>
            <a:off x="1905000" y="2895600"/>
            <a:ext cx="838200" cy="1676400"/>
          </a:xfrm>
          <a:prstGeom prst="ellipse">
            <a:avLst/>
          </a:prstGeom>
          <a:gradFill rotWithShape="0">
            <a:gsLst>
              <a:gs pos="0">
                <a:srgbClr val="DDDDDD"/>
              </a:gs>
              <a:gs pos="100000">
                <a:srgbClr val="585858"/>
              </a:gs>
            </a:gsLst>
            <a:lin ang="0" scaled="1"/>
            <a:tileRect/>
          </a:gradFill>
          <a:ln w="12700" cap="flat" cmpd="sng">
            <a:solidFill>
              <a:srgbClr val="FFCC66"/>
            </a:solidFill>
            <a:prstDash val="solid"/>
            <a:round/>
            <a:headEnd type="none" w="sm" len="sm"/>
            <a:tailEnd type="none" w="sm" len="sm"/>
          </a:ln>
        </p:spPr>
        <p:txBody>
          <a:bodyPr wrap="none" anchor="ctr"/>
          <a:p>
            <a:pPr eaLnBrk="0" hangingPunct="0">
              <a:buClr>
                <a:schemeClr val="hlink"/>
              </a:buClr>
              <a:buFont typeface="Wingdings" panose="05000000000000000000" pitchFamily="2" charset="2"/>
              <a:buChar char="Ø"/>
            </a:pPr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6630" name="Rectangle 8"/>
          <p:cNvSpPr/>
          <p:nvPr/>
        </p:nvSpPr>
        <p:spPr>
          <a:xfrm>
            <a:off x="2743200" y="2743200"/>
            <a:ext cx="428625" cy="579438"/>
          </a:xfrm>
          <a:prstGeom prst="rect">
            <a:avLst/>
          </a:prstGeom>
          <a:noFill/>
          <a:ln w="9525">
            <a:noFill/>
          </a:ln>
        </p:spPr>
        <p:txBody>
          <a:bodyPr wrap="none" lIns="92075" tIns="46038" rIns="92075" bIns="46038" anchor="t">
            <a:spAutoFit/>
          </a:bodyPr>
          <a:p>
            <a:pPr eaLnBrk="0" hangingPunct="0"/>
            <a:r>
              <a:rPr lang="en-US" altLang="zh-CN" sz="3200">
                <a:solidFill>
                  <a:srgbClr val="FFFF00"/>
                </a:solidFill>
                <a:latin typeface="Bookman Old Style" pitchFamily="18" charset="0"/>
                <a:ea typeface="宋体" panose="02010600030101010101" pitchFamily="2" charset="-122"/>
              </a:rPr>
              <a:t>+</a:t>
            </a:r>
            <a:endParaRPr lang="en-US" altLang="zh-CN" sz="3200">
              <a:solidFill>
                <a:srgbClr val="FFFF00"/>
              </a:solidFill>
              <a:latin typeface="Bookman Old Style" pitchFamily="18" charset="0"/>
              <a:ea typeface="宋体" panose="02010600030101010101" pitchFamily="2" charset="-122"/>
            </a:endParaRPr>
          </a:p>
        </p:txBody>
      </p:sp>
      <p:sp>
        <p:nvSpPr>
          <p:cNvPr id="26631" name="Rectangle 9"/>
          <p:cNvSpPr/>
          <p:nvPr/>
        </p:nvSpPr>
        <p:spPr>
          <a:xfrm>
            <a:off x="2771775" y="5410200"/>
            <a:ext cx="428625" cy="579438"/>
          </a:xfrm>
          <a:prstGeom prst="rect">
            <a:avLst/>
          </a:prstGeom>
          <a:noFill/>
          <a:ln w="9525">
            <a:noFill/>
          </a:ln>
        </p:spPr>
        <p:txBody>
          <a:bodyPr wrap="none" lIns="92075" tIns="46038" rIns="92075" bIns="46038" anchor="t">
            <a:spAutoFit/>
          </a:bodyPr>
          <a:p>
            <a:pPr eaLnBrk="0" hangingPunct="0"/>
            <a:r>
              <a:rPr lang="en-US" altLang="zh-CN" sz="3200">
                <a:solidFill>
                  <a:srgbClr val="FFFF00"/>
                </a:solidFill>
                <a:latin typeface="Bookman Old Style" pitchFamily="18" charset="0"/>
                <a:ea typeface="宋体" panose="02010600030101010101" pitchFamily="2" charset="-122"/>
              </a:rPr>
              <a:t>+</a:t>
            </a:r>
            <a:endParaRPr lang="en-US" altLang="zh-CN" sz="3200">
              <a:solidFill>
                <a:srgbClr val="FFFF00"/>
              </a:solidFill>
              <a:latin typeface="Bookman Old Style" pitchFamily="18" charset="0"/>
              <a:ea typeface="宋体" panose="02010600030101010101" pitchFamily="2" charset="-122"/>
            </a:endParaRPr>
          </a:p>
        </p:txBody>
      </p:sp>
      <p:sp>
        <p:nvSpPr>
          <p:cNvPr id="26632" name="Rectangle 10"/>
          <p:cNvSpPr/>
          <p:nvPr/>
        </p:nvSpPr>
        <p:spPr>
          <a:xfrm>
            <a:off x="3000375" y="3459163"/>
            <a:ext cx="428625" cy="579437"/>
          </a:xfrm>
          <a:prstGeom prst="rect">
            <a:avLst/>
          </a:prstGeom>
          <a:noFill/>
          <a:ln w="9525">
            <a:noFill/>
          </a:ln>
        </p:spPr>
        <p:txBody>
          <a:bodyPr wrap="none" lIns="92075" tIns="46038" rIns="92075" bIns="46038" anchor="t">
            <a:spAutoFit/>
          </a:bodyPr>
          <a:p>
            <a:pPr eaLnBrk="0" hangingPunct="0"/>
            <a:r>
              <a:rPr lang="en-US" altLang="zh-CN" sz="3200">
                <a:solidFill>
                  <a:srgbClr val="FFFF00"/>
                </a:solidFill>
                <a:latin typeface="Bookman Old Style" pitchFamily="18" charset="0"/>
                <a:ea typeface="宋体" panose="02010600030101010101" pitchFamily="2" charset="-122"/>
              </a:rPr>
              <a:t>+</a:t>
            </a:r>
            <a:endParaRPr lang="en-US" altLang="zh-CN" sz="3200">
              <a:solidFill>
                <a:srgbClr val="FFFF00"/>
              </a:solidFill>
              <a:latin typeface="Bookman Old Style" pitchFamily="18" charset="0"/>
              <a:ea typeface="宋体" panose="02010600030101010101" pitchFamily="2" charset="-122"/>
            </a:endParaRPr>
          </a:p>
        </p:txBody>
      </p:sp>
      <p:sp>
        <p:nvSpPr>
          <p:cNvPr id="26633" name="Rectangle 11"/>
          <p:cNvSpPr/>
          <p:nvPr/>
        </p:nvSpPr>
        <p:spPr>
          <a:xfrm>
            <a:off x="2971800" y="4572000"/>
            <a:ext cx="428625" cy="579438"/>
          </a:xfrm>
          <a:prstGeom prst="rect">
            <a:avLst/>
          </a:prstGeom>
          <a:noFill/>
          <a:ln w="9525">
            <a:noFill/>
          </a:ln>
        </p:spPr>
        <p:txBody>
          <a:bodyPr wrap="none" lIns="92075" tIns="46038" rIns="92075" bIns="46038" anchor="t">
            <a:spAutoFit/>
          </a:bodyPr>
          <a:p>
            <a:pPr eaLnBrk="0" hangingPunct="0"/>
            <a:r>
              <a:rPr lang="en-US" altLang="zh-CN" sz="3200">
                <a:solidFill>
                  <a:srgbClr val="FFFF00"/>
                </a:solidFill>
                <a:latin typeface="Bookman Old Style" pitchFamily="18" charset="0"/>
                <a:ea typeface="宋体" panose="02010600030101010101" pitchFamily="2" charset="-122"/>
              </a:rPr>
              <a:t>+</a:t>
            </a:r>
            <a:endParaRPr lang="en-US" altLang="zh-CN" sz="3200">
              <a:solidFill>
                <a:srgbClr val="FFFF00"/>
              </a:solidFill>
              <a:latin typeface="Bookman Old Style" pitchFamily="18" charset="0"/>
              <a:ea typeface="宋体" panose="02010600030101010101" pitchFamily="2" charset="-122"/>
            </a:endParaRPr>
          </a:p>
        </p:txBody>
      </p:sp>
      <p:sp>
        <p:nvSpPr>
          <p:cNvPr id="26634" name="Rectangle 12"/>
          <p:cNvSpPr/>
          <p:nvPr/>
        </p:nvSpPr>
        <p:spPr>
          <a:xfrm>
            <a:off x="3457575" y="4068763"/>
            <a:ext cx="428625" cy="579437"/>
          </a:xfrm>
          <a:prstGeom prst="rect">
            <a:avLst/>
          </a:prstGeom>
          <a:noFill/>
          <a:ln w="9525">
            <a:noFill/>
          </a:ln>
        </p:spPr>
        <p:txBody>
          <a:bodyPr wrap="none" lIns="92075" tIns="46038" rIns="92075" bIns="46038" anchor="t">
            <a:spAutoFit/>
          </a:bodyPr>
          <a:p>
            <a:pPr eaLnBrk="0" hangingPunct="0"/>
            <a:r>
              <a:rPr lang="en-US" altLang="zh-CN" sz="3200">
                <a:solidFill>
                  <a:srgbClr val="FFFF00"/>
                </a:solidFill>
                <a:latin typeface="Bookman Old Style" pitchFamily="18" charset="0"/>
                <a:ea typeface="宋体" panose="02010600030101010101" pitchFamily="2" charset="-122"/>
              </a:rPr>
              <a:t>+</a:t>
            </a:r>
            <a:endParaRPr lang="en-US" altLang="zh-CN" sz="3200">
              <a:solidFill>
                <a:srgbClr val="FFFF00"/>
              </a:solidFill>
              <a:latin typeface="Bookman Old Style" pitchFamily="18" charset="0"/>
              <a:ea typeface="宋体" panose="02010600030101010101" pitchFamily="2" charset="-122"/>
            </a:endParaRPr>
          </a:p>
        </p:txBody>
      </p:sp>
      <p:grpSp>
        <p:nvGrpSpPr>
          <p:cNvPr id="26635" name="Group 13"/>
          <p:cNvGrpSpPr/>
          <p:nvPr/>
        </p:nvGrpSpPr>
        <p:grpSpPr>
          <a:xfrm>
            <a:off x="6172200" y="2590800"/>
            <a:ext cx="2286000" cy="3581400"/>
            <a:chOff x="3888" y="1632"/>
            <a:chExt cx="1440" cy="2256"/>
          </a:xfrm>
        </p:grpSpPr>
        <p:sp>
          <p:nvSpPr>
            <p:cNvPr id="26636" name="弧 14"/>
            <p:cNvSpPr/>
            <p:nvPr/>
          </p:nvSpPr>
          <p:spPr>
            <a:xfrm>
              <a:off x="4333" y="1632"/>
              <a:ext cx="947" cy="2256"/>
            </a:xfrm>
            <a:custGeom>
              <a:avLst/>
              <a:gdLst/>
              <a:ahLst/>
              <a:cxnLst>
                <a:cxn ang="0">
                  <a:pos x="42" y="0"/>
                </a:cxn>
                <a:cxn ang="0">
                  <a:pos x="35" y="2256"/>
                </a:cxn>
                <a:cxn ang="0">
                  <a:pos x="0" y="1127"/>
                </a:cxn>
              </a:cxnLst>
              <a:pathLst>
                <a:path w="21600" h="43164" fill="none">
                  <a:moveTo>
                    <a:pt x="960" y="0"/>
                  </a:moveTo>
                  <a:cubicBezTo>
                    <a:pt x="12505" y="514"/>
                    <a:pt x="21600" y="10023"/>
                    <a:pt x="21600" y="21579"/>
                  </a:cubicBezTo>
                  <a:cubicBezTo>
                    <a:pt x="21600" y="33194"/>
                    <a:pt x="12413" y="42730"/>
                    <a:pt x="805" y="43163"/>
                  </a:cubicBezTo>
                </a:path>
                <a:path w="21600" h="43164" stroke="0">
                  <a:moveTo>
                    <a:pt x="960" y="0"/>
                  </a:moveTo>
                  <a:cubicBezTo>
                    <a:pt x="12505" y="514"/>
                    <a:pt x="21600" y="10023"/>
                    <a:pt x="21600" y="21579"/>
                  </a:cubicBezTo>
                  <a:cubicBezTo>
                    <a:pt x="21600" y="33194"/>
                    <a:pt x="12413" y="42730"/>
                    <a:pt x="805" y="43163"/>
                  </a:cubicBezTo>
                  <a:lnTo>
                    <a:pt x="0" y="21579"/>
                  </a:lnTo>
                  <a:close/>
                </a:path>
              </a:pathLst>
            </a:custGeom>
            <a:gradFill rotWithShape="0">
              <a:gsLst>
                <a:gs pos="0">
                  <a:srgbClr val="FFCC66"/>
                </a:gs>
                <a:gs pos="100000">
                  <a:srgbClr val="997A3D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6637" name="Oval 15"/>
            <p:cNvSpPr/>
            <p:nvPr/>
          </p:nvSpPr>
          <p:spPr>
            <a:xfrm>
              <a:off x="3888" y="1632"/>
              <a:ext cx="912" cy="2256"/>
            </a:xfrm>
            <a:prstGeom prst="ellipse">
              <a:avLst/>
            </a:prstGeom>
            <a:gradFill rotWithShape="0">
              <a:gsLst>
                <a:gs pos="0">
                  <a:srgbClr val="764718"/>
                </a:gs>
                <a:gs pos="100000">
                  <a:srgbClr val="FF9933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 wrap="none" anchor="ctr"/>
            <a:p>
              <a:pPr eaLnBrk="0" hangingPunct="0">
                <a:buClr>
                  <a:schemeClr val="hlink"/>
                </a:buClr>
                <a:buFont typeface="Wingdings" panose="05000000000000000000" pitchFamily="2" charset="2"/>
                <a:buChar char="Ø"/>
              </a:pPr>
              <a:endParaRPr lang="zh-CN" altLang="en-US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6638" name="Oval 16"/>
            <p:cNvSpPr/>
            <p:nvPr/>
          </p:nvSpPr>
          <p:spPr>
            <a:xfrm>
              <a:off x="4128" y="1824"/>
              <a:ext cx="528" cy="1056"/>
            </a:xfrm>
            <a:prstGeom prst="ellipse">
              <a:avLst/>
            </a:prstGeom>
            <a:gradFill rotWithShape="0">
              <a:gsLst>
                <a:gs pos="0">
                  <a:srgbClr val="DDDDDD"/>
                </a:gs>
                <a:gs pos="100000">
                  <a:srgbClr val="585858"/>
                </a:gs>
              </a:gsLst>
              <a:lin ang="0" scaled="1"/>
              <a:tileRect/>
            </a:gradFill>
            <a:ln w="12700" cap="flat" cmpd="sng">
              <a:solidFill>
                <a:srgbClr val="FFCC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none" anchor="ctr"/>
            <a:p>
              <a:pPr eaLnBrk="0" hangingPunct="0">
                <a:buClr>
                  <a:schemeClr val="hlink"/>
                </a:buClr>
                <a:buFont typeface="Wingdings" panose="05000000000000000000" pitchFamily="2" charset="2"/>
                <a:buChar char="Ø"/>
              </a:pPr>
              <a:endParaRPr lang="zh-CN" altLang="en-US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6639" name="Rectangle 17"/>
            <p:cNvSpPr/>
            <p:nvPr/>
          </p:nvSpPr>
          <p:spPr>
            <a:xfrm>
              <a:off x="4656" y="1728"/>
              <a:ext cx="270" cy="36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92075" tIns="46038" rIns="92075" bIns="46038" anchor="t">
              <a:spAutoFit/>
            </a:bodyPr>
            <a:p>
              <a:pPr eaLnBrk="0" hangingPunct="0"/>
              <a:r>
                <a:rPr lang="en-US" altLang="zh-CN" sz="3200">
                  <a:solidFill>
                    <a:srgbClr val="FFFF00"/>
                  </a:solidFill>
                  <a:latin typeface="Bookman Old Style" pitchFamily="18" charset="0"/>
                  <a:ea typeface="宋体" panose="02010600030101010101" pitchFamily="2" charset="-122"/>
                </a:rPr>
                <a:t>+</a:t>
              </a:r>
              <a:endParaRPr lang="en-US" altLang="zh-CN" sz="3200">
                <a:solidFill>
                  <a:srgbClr val="FFFF00"/>
                </a:solidFill>
                <a:latin typeface="Bookman Old Style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6640" name="Rectangle 18"/>
            <p:cNvSpPr/>
            <p:nvPr/>
          </p:nvSpPr>
          <p:spPr>
            <a:xfrm>
              <a:off x="4866" y="1920"/>
              <a:ext cx="270" cy="36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92075" tIns="46038" rIns="92075" bIns="46038" anchor="t">
              <a:spAutoFit/>
            </a:bodyPr>
            <a:p>
              <a:pPr eaLnBrk="0" hangingPunct="0"/>
              <a:r>
                <a:rPr lang="en-US" altLang="zh-CN" sz="3200">
                  <a:solidFill>
                    <a:srgbClr val="FFFF00"/>
                  </a:solidFill>
                  <a:latin typeface="Bookman Old Style" pitchFamily="18" charset="0"/>
                  <a:ea typeface="宋体" panose="02010600030101010101" pitchFamily="2" charset="-122"/>
                </a:rPr>
                <a:t>+</a:t>
              </a:r>
              <a:endParaRPr lang="en-US" altLang="zh-CN" sz="3200">
                <a:solidFill>
                  <a:srgbClr val="FFFF00"/>
                </a:solidFill>
                <a:latin typeface="Bookman Old Style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6641" name="Rectangle 19"/>
            <p:cNvSpPr/>
            <p:nvPr/>
          </p:nvSpPr>
          <p:spPr>
            <a:xfrm>
              <a:off x="4800" y="3235"/>
              <a:ext cx="270" cy="36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92075" tIns="46038" rIns="92075" bIns="46038" anchor="t">
              <a:spAutoFit/>
            </a:bodyPr>
            <a:p>
              <a:pPr eaLnBrk="0" hangingPunct="0"/>
              <a:r>
                <a:rPr lang="en-US" altLang="zh-CN" sz="3200">
                  <a:solidFill>
                    <a:srgbClr val="FFFF00"/>
                  </a:solidFill>
                  <a:latin typeface="Bookman Old Style" pitchFamily="18" charset="0"/>
                  <a:ea typeface="宋体" panose="02010600030101010101" pitchFamily="2" charset="-122"/>
                </a:rPr>
                <a:t>+</a:t>
              </a:r>
              <a:endParaRPr lang="en-US" altLang="zh-CN" sz="3200">
                <a:solidFill>
                  <a:srgbClr val="FFFF00"/>
                </a:solidFill>
                <a:latin typeface="Bookman Old Style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6642" name="Rectangle 20"/>
            <p:cNvSpPr/>
            <p:nvPr/>
          </p:nvSpPr>
          <p:spPr>
            <a:xfrm>
              <a:off x="4608" y="3427"/>
              <a:ext cx="270" cy="36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92075" tIns="46038" rIns="92075" bIns="46038" anchor="t">
              <a:spAutoFit/>
            </a:bodyPr>
            <a:p>
              <a:pPr eaLnBrk="0" hangingPunct="0"/>
              <a:r>
                <a:rPr lang="en-US" altLang="zh-CN" sz="3200">
                  <a:solidFill>
                    <a:srgbClr val="FFFF00"/>
                  </a:solidFill>
                  <a:latin typeface="Bookman Old Style" pitchFamily="18" charset="0"/>
                  <a:ea typeface="宋体" panose="02010600030101010101" pitchFamily="2" charset="-122"/>
                </a:rPr>
                <a:t>+</a:t>
              </a:r>
              <a:endParaRPr lang="en-US" altLang="zh-CN" sz="3200">
                <a:solidFill>
                  <a:srgbClr val="FFFF00"/>
                </a:solidFill>
                <a:latin typeface="Bookman Old Style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6643" name="Rectangle 21"/>
            <p:cNvSpPr/>
            <p:nvPr/>
          </p:nvSpPr>
          <p:spPr>
            <a:xfrm>
              <a:off x="4818" y="2179"/>
              <a:ext cx="270" cy="36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92075" tIns="46038" rIns="92075" bIns="46038" anchor="t">
              <a:spAutoFit/>
            </a:bodyPr>
            <a:p>
              <a:pPr eaLnBrk="0" hangingPunct="0"/>
              <a:r>
                <a:rPr lang="en-US" altLang="zh-CN" sz="3200">
                  <a:solidFill>
                    <a:srgbClr val="FFFF00"/>
                  </a:solidFill>
                  <a:latin typeface="Bookman Old Style" pitchFamily="18" charset="0"/>
                  <a:ea typeface="宋体" panose="02010600030101010101" pitchFamily="2" charset="-122"/>
                </a:rPr>
                <a:t>+</a:t>
              </a:r>
              <a:endParaRPr lang="en-US" altLang="zh-CN" sz="3200">
                <a:solidFill>
                  <a:srgbClr val="FFFF00"/>
                </a:solidFill>
                <a:latin typeface="Bookman Old Style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6644" name="Rectangle 22"/>
            <p:cNvSpPr/>
            <p:nvPr/>
          </p:nvSpPr>
          <p:spPr>
            <a:xfrm>
              <a:off x="5058" y="2419"/>
              <a:ext cx="270" cy="36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92075" tIns="46038" rIns="92075" bIns="46038" anchor="t">
              <a:spAutoFit/>
            </a:bodyPr>
            <a:p>
              <a:pPr eaLnBrk="0" hangingPunct="0"/>
              <a:r>
                <a:rPr lang="en-US" altLang="zh-CN" sz="3200">
                  <a:solidFill>
                    <a:srgbClr val="FFFF00"/>
                  </a:solidFill>
                  <a:latin typeface="Bookman Old Style" pitchFamily="18" charset="0"/>
                  <a:ea typeface="宋体" panose="02010600030101010101" pitchFamily="2" charset="-122"/>
                </a:rPr>
                <a:t>+</a:t>
              </a:r>
              <a:endParaRPr lang="en-US" altLang="zh-CN" sz="3200">
                <a:solidFill>
                  <a:srgbClr val="FFFF00"/>
                </a:solidFill>
                <a:latin typeface="Bookman Old Style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6645" name="Rectangle 23"/>
            <p:cNvSpPr/>
            <p:nvPr/>
          </p:nvSpPr>
          <p:spPr>
            <a:xfrm>
              <a:off x="4800" y="2947"/>
              <a:ext cx="270" cy="36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92075" tIns="46038" rIns="92075" bIns="46038" anchor="t">
              <a:spAutoFit/>
            </a:bodyPr>
            <a:p>
              <a:pPr eaLnBrk="0" hangingPunct="0"/>
              <a:r>
                <a:rPr lang="en-US" altLang="zh-CN" sz="3200">
                  <a:solidFill>
                    <a:srgbClr val="FFFF00"/>
                  </a:solidFill>
                  <a:latin typeface="Bookman Old Style" pitchFamily="18" charset="0"/>
                  <a:ea typeface="宋体" panose="02010600030101010101" pitchFamily="2" charset="-122"/>
                </a:rPr>
                <a:t>+</a:t>
              </a:r>
              <a:endParaRPr lang="en-US" altLang="zh-CN" sz="3200">
                <a:solidFill>
                  <a:srgbClr val="FFFF00"/>
                </a:solidFill>
                <a:latin typeface="Bookman Old Style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6646" name="Rectangle 24"/>
            <p:cNvSpPr/>
            <p:nvPr/>
          </p:nvSpPr>
          <p:spPr>
            <a:xfrm>
              <a:off x="4992" y="2707"/>
              <a:ext cx="270" cy="36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92075" tIns="46038" rIns="92075" bIns="46038" anchor="t">
              <a:spAutoFit/>
            </a:bodyPr>
            <a:p>
              <a:pPr eaLnBrk="0" hangingPunct="0"/>
              <a:r>
                <a:rPr lang="en-US" altLang="zh-CN" sz="3200">
                  <a:solidFill>
                    <a:srgbClr val="FFFF00"/>
                  </a:solidFill>
                  <a:latin typeface="Bookman Old Style" pitchFamily="18" charset="0"/>
                  <a:ea typeface="宋体" panose="02010600030101010101" pitchFamily="2" charset="-122"/>
                </a:rPr>
                <a:t>+</a:t>
              </a:r>
              <a:endParaRPr lang="en-US" altLang="zh-CN" sz="3200">
                <a:solidFill>
                  <a:srgbClr val="FFFF00"/>
                </a:solidFill>
                <a:latin typeface="Bookman Old Style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6647" name="Rectangle 25"/>
            <p:cNvSpPr/>
            <p:nvPr/>
          </p:nvSpPr>
          <p:spPr>
            <a:xfrm>
              <a:off x="4800" y="2515"/>
              <a:ext cx="270" cy="36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92075" tIns="46038" rIns="92075" bIns="46038" anchor="t">
              <a:spAutoFit/>
            </a:bodyPr>
            <a:p>
              <a:pPr eaLnBrk="0" hangingPunct="0"/>
              <a:r>
                <a:rPr lang="en-US" altLang="zh-CN" sz="3200">
                  <a:solidFill>
                    <a:srgbClr val="FFFF00"/>
                  </a:solidFill>
                  <a:latin typeface="Bookman Old Style" pitchFamily="18" charset="0"/>
                  <a:ea typeface="宋体" panose="02010600030101010101" pitchFamily="2" charset="-122"/>
                </a:rPr>
                <a:t>+</a:t>
              </a:r>
              <a:endParaRPr lang="en-US" altLang="zh-CN" sz="3200">
                <a:solidFill>
                  <a:srgbClr val="FFFF00"/>
                </a:solidFill>
                <a:latin typeface="Bookman Old Style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6648" name="Oval 26"/>
            <p:cNvSpPr/>
            <p:nvPr/>
          </p:nvSpPr>
          <p:spPr>
            <a:xfrm>
              <a:off x="4320" y="2256"/>
              <a:ext cx="240" cy="240"/>
            </a:xfrm>
            <a:prstGeom prst="ellipse">
              <a:avLst/>
            </a:prstGeom>
            <a:gradFill rotWithShape="0">
              <a:gsLst>
                <a:gs pos="0">
                  <a:srgbClr val="FF3300"/>
                </a:gs>
                <a:gs pos="100000">
                  <a:srgbClr val="761800"/>
                </a:gs>
              </a:gsLst>
              <a:path path="shape">
                <a:fillToRect l="50000" t="50000" r="50000" b="50000"/>
              </a:path>
              <a:tileRect/>
            </a:gradFill>
            <a:ln w="9525">
              <a:noFill/>
            </a:ln>
          </p:spPr>
          <p:txBody>
            <a:bodyPr wrap="none" anchor="ctr"/>
            <a:p>
              <a:pPr eaLnBrk="0" hangingPunct="0">
                <a:buClr>
                  <a:schemeClr val="hlink"/>
                </a:buClr>
                <a:buFont typeface="Wingdings" panose="05000000000000000000" pitchFamily="2" charset="2"/>
                <a:buChar char="Ø"/>
              </a:pPr>
              <a:endParaRPr lang="zh-CN" altLang="en-US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6649" name="Text Box 27"/>
            <p:cNvSpPr txBox="1"/>
            <p:nvPr/>
          </p:nvSpPr>
          <p:spPr>
            <a:xfrm>
              <a:off x="4272" y="2246"/>
              <a:ext cx="576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 eaLnBrk="0" hangingPunct="0">
                <a:spcBef>
                  <a:spcPct val="50000"/>
                </a:spcBef>
              </a:pPr>
              <a:r>
                <a:rPr lang="en-US" altLang="zh-CN" sz="2000">
                  <a:latin typeface="Bookman Old Style" pitchFamily="18" charset="0"/>
                  <a:ea typeface="宋体" panose="02010600030101010101" pitchFamily="2" charset="-122"/>
                </a:rPr>
                <a:t>+q</a:t>
              </a:r>
              <a:endParaRPr lang="en-US" altLang="zh-CN" sz="2000" baseline="-25000">
                <a:latin typeface="Bookman Old Style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6650" name="Line 28"/>
            <p:cNvSpPr/>
            <p:nvPr/>
          </p:nvSpPr>
          <p:spPr>
            <a:xfrm>
              <a:off x="4320" y="2016"/>
              <a:ext cx="96" cy="0"/>
            </a:xfrm>
            <a:prstGeom prst="line">
              <a:avLst/>
            </a:prstGeom>
            <a:ln w="34925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anchor="t"/>
            <a:p>
              <a:pPr eaLnBrk="0" hangingPunct="0">
                <a:buClr>
                  <a:schemeClr val="hlink"/>
                </a:buClr>
                <a:buFont typeface="Wingdings" panose="05000000000000000000" pitchFamily="2" charset="2"/>
                <a:buChar char="Ø"/>
              </a:pPr>
              <a:endParaRPr lang="zh-CN" altLang="en-US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6651" name="Line 29"/>
            <p:cNvSpPr/>
            <p:nvPr/>
          </p:nvSpPr>
          <p:spPr>
            <a:xfrm>
              <a:off x="4464" y="2112"/>
              <a:ext cx="96" cy="0"/>
            </a:xfrm>
            <a:prstGeom prst="line">
              <a:avLst/>
            </a:prstGeom>
            <a:ln w="34925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anchor="t"/>
            <a:p>
              <a:pPr eaLnBrk="0" hangingPunct="0">
                <a:buClr>
                  <a:schemeClr val="hlink"/>
                </a:buClr>
                <a:buFont typeface="Wingdings" panose="05000000000000000000" pitchFamily="2" charset="2"/>
                <a:buChar char="Ø"/>
              </a:pPr>
              <a:endParaRPr lang="zh-CN" altLang="en-US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6652" name="Line 30"/>
            <p:cNvSpPr/>
            <p:nvPr/>
          </p:nvSpPr>
          <p:spPr>
            <a:xfrm>
              <a:off x="4224" y="2208"/>
              <a:ext cx="96" cy="0"/>
            </a:xfrm>
            <a:prstGeom prst="line">
              <a:avLst/>
            </a:prstGeom>
            <a:ln w="34925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anchor="t"/>
            <a:p>
              <a:pPr eaLnBrk="0" hangingPunct="0">
                <a:buClr>
                  <a:schemeClr val="hlink"/>
                </a:buClr>
                <a:buFont typeface="Wingdings" panose="05000000000000000000" pitchFamily="2" charset="2"/>
                <a:buChar char="Ø"/>
              </a:pPr>
              <a:endParaRPr lang="zh-CN" altLang="en-US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6653" name="Line 31"/>
            <p:cNvSpPr/>
            <p:nvPr/>
          </p:nvSpPr>
          <p:spPr>
            <a:xfrm>
              <a:off x="4416" y="2640"/>
              <a:ext cx="96" cy="0"/>
            </a:xfrm>
            <a:prstGeom prst="line">
              <a:avLst/>
            </a:prstGeom>
            <a:ln w="34925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anchor="t"/>
            <a:p>
              <a:pPr eaLnBrk="0" hangingPunct="0">
                <a:buClr>
                  <a:schemeClr val="hlink"/>
                </a:buClr>
                <a:buFont typeface="Wingdings" panose="05000000000000000000" pitchFamily="2" charset="2"/>
                <a:buChar char="Ø"/>
              </a:pPr>
              <a:endParaRPr lang="zh-CN" altLang="en-US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6654" name="Line 32"/>
            <p:cNvSpPr/>
            <p:nvPr/>
          </p:nvSpPr>
          <p:spPr>
            <a:xfrm>
              <a:off x="4176" y="2496"/>
              <a:ext cx="96" cy="0"/>
            </a:xfrm>
            <a:prstGeom prst="line">
              <a:avLst/>
            </a:prstGeom>
            <a:ln w="34925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anchor="t"/>
            <a:p>
              <a:pPr eaLnBrk="0" hangingPunct="0">
                <a:buClr>
                  <a:schemeClr val="hlink"/>
                </a:buClr>
                <a:buFont typeface="Wingdings" panose="05000000000000000000" pitchFamily="2" charset="2"/>
                <a:buChar char="Ø"/>
              </a:pPr>
              <a:endParaRPr lang="zh-CN" altLang="en-US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6655" name="Line 33"/>
            <p:cNvSpPr/>
            <p:nvPr/>
          </p:nvSpPr>
          <p:spPr>
            <a:xfrm>
              <a:off x="4368" y="2784"/>
              <a:ext cx="96" cy="0"/>
            </a:xfrm>
            <a:prstGeom prst="line">
              <a:avLst/>
            </a:prstGeom>
            <a:ln w="34925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anchor="t"/>
            <a:p>
              <a:pPr eaLnBrk="0" hangingPunct="0">
                <a:buClr>
                  <a:schemeClr val="hlink"/>
                </a:buClr>
                <a:buFont typeface="Wingdings" panose="05000000000000000000" pitchFamily="2" charset="2"/>
                <a:buChar char="Ø"/>
              </a:pPr>
              <a:endParaRPr lang="zh-CN" altLang="en-US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6656" name="Rectangle 34"/>
            <p:cNvSpPr/>
            <p:nvPr/>
          </p:nvSpPr>
          <p:spPr>
            <a:xfrm>
              <a:off x="4992" y="2947"/>
              <a:ext cx="270" cy="36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92075" tIns="46038" rIns="92075" bIns="46038" anchor="t">
              <a:spAutoFit/>
            </a:bodyPr>
            <a:p>
              <a:pPr eaLnBrk="0" hangingPunct="0"/>
              <a:r>
                <a:rPr lang="en-US" altLang="zh-CN" sz="3200">
                  <a:solidFill>
                    <a:srgbClr val="FFFF00"/>
                  </a:solidFill>
                  <a:latin typeface="Bookman Old Style" pitchFamily="18" charset="0"/>
                  <a:ea typeface="宋体" panose="02010600030101010101" pitchFamily="2" charset="-122"/>
                </a:rPr>
                <a:t>+</a:t>
              </a:r>
              <a:endParaRPr lang="en-US" altLang="zh-CN" sz="3200">
                <a:solidFill>
                  <a:srgbClr val="FFFF00"/>
                </a:solidFill>
                <a:latin typeface="Bookman Old Style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6657" name="Rectangle 35"/>
            <p:cNvSpPr/>
            <p:nvPr/>
          </p:nvSpPr>
          <p:spPr>
            <a:xfrm>
              <a:off x="4992" y="2160"/>
              <a:ext cx="270" cy="36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92075" tIns="46038" rIns="92075" bIns="46038" anchor="t">
              <a:spAutoFit/>
            </a:bodyPr>
            <a:p>
              <a:pPr eaLnBrk="0" hangingPunct="0"/>
              <a:r>
                <a:rPr lang="en-US" altLang="zh-CN" sz="3200">
                  <a:solidFill>
                    <a:srgbClr val="FFFF00"/>
                  </a:solidFill>
                  <a:latin typeface="Bookman Old Style" pitchFamily="18" charset="0"/>
                  <a:ea typeface="宋体" panose="02010600030101010101" pitchFamily="2" charset="-122"/>
                </a:rPr>
                <a:t>+</a:t>
              </a:r>
              <a:endParaRPr lang="en-US" altLang="zh-CN" sz="3200">
                <a:solidFill>
                  <a:srgbClr val="FFFF00"/>
                </a:solidFill>
                <a:latin typeface="Bookman Old Style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26658" name="Rectangle 36"/>
          <p:cNvSpPr/>
          <p:nvPr/>
        </p:nvSpPr>
        <p:spPr>
          <a:xfrm>
            <a:off x="323850" y="-76200"/>
            <a:ext cx="3790950" cy="427038"/>
          </a:xfrm>
          <a:prstGeom prst="rect">
            <a:avLst/>
          </a:prstGeom>
          <a:noFill/>
          <a:ln w="9525">
            <a:noFill/>
          </a:ln>
        </p:spPr>
        <p:txBody>
          <a:bodyPr lIns="92075" tIns="46038" rIns="92075" bIns="46038" anchor="t">
            <a:spAutoFit/>
          </a:bodyPr>
          <a:p>
            <a:pPr eaLnBrk="0" hangingPunct="0"/>
            <a:r>
              <a:rPr lang="en-US" altLang="zh-CN" sz="2200">
                <a:solidFill>
                  <a:schemeClr val="bg1"/>
                </a:solidFill>
                <a:latin typeface="楷体_GB2312" charset="0"/>
                <a:ea typeface="宋体" panose="02010600030101010101" pitchFamily="2" charset="-122"/>
              </a:rPr>
              <a:t> </a:t>
            </a:r>
            <a:r>
              <a:rPr lang="zh-CN" altLang="en-US" sz="2200">
                <a:solidFill>
                  <a:schemeClr val="bg1"/>
                </a:solidFill>
                <a:latin typeface="楷体_GB2312" charset="0"/>
                <a:ea typeface="宋体" panose="02010600030101010101" pitchFamily="2" charset="-122"/>
              </a:rPr>
              <a:t>导体上的电荷分布</a:t>
            </a:r>
            <a:endParaRPr lang="zh-CN" altLang="en-US" sz="2200">
              <a:solidFill>
                <a:schemeClr val="bg1"/>
              </a:solidFill>
              <a:latin typeface="楷体_GB2312" charset="0"/>
              <a:ea typeface="楷体_GB2312" charset="0"/>
            </a:endParaRPr>
          </a:p>
        </p:txBody>
      </p:sp>
    </p:spTree>
  </p:cSld>
  <p:clrMapOvr>
    <a:masterClrMapping/>
  </p:clrMapOvr>
  <p:transition spd="slow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8673" name="Text Box 4"/>
          <p:cNvSpPr txBox="1"/>
          <p:nvPr/>
        </p:nvSpPr>
        <p:spPr>
          <a:xfrm>
            <a:off x="593725" y="427038"/>
            <a:ext cx="7735888" cy="830262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  <a:buClr>
                <a:schemeClr val="hlink"/>
              </a:buClr>
            </a:pPr>
            <a:r>
              <a:rPr lang="zh-CN" altLang="en-US" b="1" dirty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证明：腔体内表面所带的电量和腔内带电体所带的电量等量异号</a:t>
            </a:r>
            <a:endParaRPr lang="zh-CN" altLang="en-US" b="1" dirty="0">
              <a:solidFill>
                <a:srgbClr val="0070C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8674" name="Oval 6"/>
          <p:cNvSpPr/>
          <p:nvPr/>
        </p:nvSpPr>
        <p:spPr>
          <a:xfrm>
            <a:off x="179388" y="2852738"/>
            <a:ext cx="4248150" cy="3384550"/>
          </a:xfrm>
          <a:prstGeom prst="ellipse">
            <a:avLst/>
          </a:prstGeom>
          <a:solidFill>
            <a:srgbClr val="FF9900"/>
          </a:solidFill>
          <a:ln w="127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/>
          <a:p>
            <a:pPr eaLnBrk="0" hangingPunct="0">
              <a:buClr>
                <a:schemeClr val="hlink"/>
              </a:buClr>
              <a:buFont typeface="Wingdings" panose="05000000000000000000" pitchFamily="2" charset="2"/>
              <a:buChar char="Ø"/>
            </a:pPr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8675" name="Oval 7"/>
          <p:cNvSpPr/>
          <p:nvPr/>
        </p:nvSpPr>
        <p:spPr>
          <a:xfrm>
            <a:off x="790575" y="3473450"/>
            <a:ext cx="2738438" cy="1998663"/>
          </a:xfrm>
          <a:prstGeom prst="ellipse">
            <a:avLst/>
          </a:prstGeom>
          <a:solidFill>
            <a:srgbClr val="00B0F0"/>
          </a:solidFill>
          <a:ln w="127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/>
          <a:p>
            <a:pPr eaLnBrk="0" hangingPunct="0">
              <a:buClr>
                <a:schemeClr val="hlink"/>
              </a:buClr>
              <a:buFont typeface="Wingdings" panose="05000000000000000000" pitchFamily="2" charset="2"/>
              <a:buChar char="Ø"/>
            </a:pPr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8676" name="Oval 8"/>
          <p:cNvSpPr/>
          <p:nvPr/>
        </p:nvSpPr>
        <p:spPr>
          <a:xfrm>
            <a:off x="1708150" y="4478338"/>
            <a:ext cx="654050" cy="492125"/>
          </a:xfrm>
          <a:prstGeom prst="ellipse">
            <a:avLst/>
          </a:prstGeom>
          <a:solidFill>
            <a:srgbClr val="CC0066"/>
          </a:solidFill>
          <a:ln w="127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/>
          <a:p>
            <a:pPr eaLnBrk="0" hangingPunct="0">
              <a:buClr>
                <a:schemeClr val="hlink"/>
              </a:buClr>
              <a:buFont typeface="Wingdings" panose="05000000000000000000" pitchFamily="2" charset="2"/>
              <a:buChar char="Ø"/>
            </a:pPr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8677" name="Rectangle 9"/>
          <p:cNvSpPr/>
          <p:nvPr/>
        </p:nvSpPr>
        <p:spPr>
          <a:xfrm>
            <a:off x="1768475" y="4471988"/>
            <a:ext cx="458788" cy="641350"/>
          </a:xfrm>
          <a:prstGeom prst="rect">
            <a:avLst/>
          </a:prstGeom>
          <a:noFill/>
          <a:ln w="9525">
            <a:noFill/>
          </a:ln>
        </p:spPr>
        <p:txBody>
          <a:bodyPr wrap="none" lIns="92075" tIns="46038" rIns="92075" bIns="46038" anchor="t">
            <a:spAutoFit/>
          </a:bodyPr>
          <a:p>
            <a:pPr eaLnBrk="0" hangingPunct="0"/>
            <a:r>
              <a:rPr lang="en-US" altLang="zh-CN" sz="3600">
                <a:solidFill>
                  <a:schemeClr val="tx2"/>
                </a:solidFill>
                <a:latin typeface="Bookman Old Style" pitchFamily="18" charset="0"/>
                <a:ea typeface="宋体" panose="02010600030101010101" pitchFamily="2" charset="-122"/>
              </a:rPr>
              <a:t>+</a:t>
            </a:r>
            <a:endParaRPr lang="en-US" altLang="zh-CN" sz="3600">
              <a:solidFill>
                <a:schemeClr val="tx2"/>
              </a:solidFill>
              <a:latin typeface="Bookman Old Style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28678" name="Object 10"/>
          <p:cNvGraphicFramePr>
            <a:graphicFrameLocks noChangeAspect="1"/>
          </p:cNvGraphicFramePr>
          <p:nvPr/>
        </p:nvGraphicFramePr>
        <p:xfrm>
          <a:off x="2374900" y="4408488"/>
          <a:ext cx="666750" cy="528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6" name="" r:id="rId1" imgW="165100" imgH="215900" progId="Equation.3">
                  <p:embed/>
                </p:oleObj>
              </mc:Choice>
              <mc:Fallback>
                <p:oleObj name="" r:id="rId1" imgW="165100" imgH="215900" progId="Equation.3">
                  <p:embed/>
                  <p:pic>
                    <p:nvPicPr>
                      <p:cNvPr id="0" name="图片 309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374900" y="4408488"/>
                        <a:ext cx="666750" cy="52863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8679" name="Group 11"/>
          <p:cNvGrpSpPr/>
          <p:nvPr/>
        </p:nvGrpSpPr>
        <p:grpSpPr>
          <a:xfrm>
            <a:off x="812800" y="4664075"/>
            <a:ext cx="250825" cy="188913"/>
            <a:chOff x="2688" y="3744"/>
            <a:chExt cx="144" cy="144"/>
          </a:xfrm>
        </p:grpSpPr>
        <p:sp>
          <p:nvSpPr>
            <p:cNvPr id="28680" name="Oval 12"/>
            <p:cNvSpPr/>
            <p:nvPr/>
          </p:nvSpPr>
          <p:spPr>
            <a:xfrm>
              <a:off x="2688" y="3744"/>
              <a:ext cx="144" cy="144"/>
            </a:xfrm>
            <a:prstGeom prst="ellipse">
              <a:avLst/>
            </a:prstGeom>
            <a:solidFill>
              <a:srgbClr val="FF3300"/>
            </a:solidFill>
            <a:ln w="38100" cap="sq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none" anchor="ctr"/>
            <a:p>
              <a:pPr eaLnBrk="0" hangingPunct="0">
                <a:buClr>
                  <a:schemeClr val="hlink"/>
                </a:buClr>
                <a:buFont typeface="Wingdings" panose="05000000000000000000" pitchFamily="2" charset="2"/>
                <a:buChar char="Ø"/>
              </a:pPr>
              <a:endParaRPr lang="zh-CN" altLang="en-US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8681" name="Line 13"/>
            <p:cNvSpPr/>
            <p:nvPr/>
          </p:nvSpPr>
          <p:spPr>
            <a:xfrm>
              <a:off x="2688" y="3817"/>
              <a:ext cx="144" cy="0"/>
            </a:xfrm>
            <a:prstGeom prst="line">
              <a:avLst/>
            </a:prstGeom>
            <a:ln w="38100" cap="sq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none" anchor="ctr"/>
            <a:p>
              <a:pPr eaLnBrk="0" hangingPunct="0">
                <a:buClr>
                  <a:schemeClr val="hlink"/>
                </a:buClr>
                <a:buFont typeface="Wingdings" panose="05000000000000000000" pitchFamily="2" charset="2"/>
                <a:buChar char="Ø"/>
              </a:pPr>
              <a:endParaRPr lang="zh-CN" altLang="en-US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28682" name="Group 14"/>
          <p:cNvGrpSpPr/>
          <p:nvPr/>
        </p:nvGrpSpPr>
        <p:grpSpPr>
          <a:xfrm>
            <a:off x="2116138" y="3386138"/>
            <a:ext cx="250825" cy="188912"/>
            <a:chOff x="2688" y="3744"/>
            <a:chExt cx="144" cy="144"/>
          </a:xfrm>
        </p:grpSpPr>
        <p:sp>
          <p:nvSpPr>
            <p:cNvPr id="28683" name="Oval 15"/>
            <p:cNvSpPr/>
            <p:nvPr/>
          </p:nvSpPr>
          <p:spPr>
            <a:xfrm>
              <a:off x="2688" y="3744"/>
              <a:ext cx="144" cy="144"/>
            </a:xfrm>
            <a:prstGeom prst="ellipse">
              <a:avLst/>
            </a:prstGeom>
            <a:solidFill>
              <a:srgbClr val="FF3300"/>
            </a:solidFill>
            <a:ln w="38100" cap="sq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none" anchor="ctr"/>
            <a:p>
              <a:pPr eaLnBrk="0" hangingPunct="0">
                <a:buClr>
                  <a:schemeClr val="hlink"/>
                </a:buClr>
                <a:buFont typeface="Wingdings" panose="05000000000000000000" pitchFamily="2" charset="2"/>
                <a:buChar char="Ø"/>
              </a:pPr>
              <a:endParaRPr lang="zh-CN" altLang="en-US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8684" name="Line 16"/>
            <p:cNvSpPr/>
            <p:nvPr/>
          </p:nvSpPr>
          <p:spPr>
            <a:xfrm>
              <a:off x="2688" y="3817"/>
              <a:ext cx="144" cy="0"/>
            </a:xfrm>
            <a:prstGeom prst="line">
              <a:avLst/>
            </a:prstGeom>
            <a:ln w="38100" cap="sq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none" anchor="ctr"/>
            <a:p>
              <a:pPr eaLnBrk="0" hangingPunct="0">
                <a:buClr>
                  <a:schemeClr val="hlink"/>
                </a:buClr>
                <a:buFont typeface="Wingdings" panose="05000000000000000000" pitchFamily="2" charset="2"/>
                <a:buChar char="Ø"/>
              </a:pPr>
              <a:endParaRPr lang="zh-CN" altLang="en-US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28685" name="Group 17"/>
          <p:cNvGrpSpPr/>
          <p:nvPr/>
        </p:nvGrpSpPr>
        <p:grpSpPr>
          <a:xfrm>
            <a:off x="1563688" y="5284788"/>
            <a:ext cx="250825" cy="188912"/>
            <a:chOff x="2688" y="3744"/>
            <a:chExt cx="144" cy="144"/>
          </a:xfrm>
        </p:grpSpPr>
        <p:sp>
          <p:nvSpPr>
            <p:cNvPr id="28686" name="Oval 18"/>
            <p:cNvSpPr/>
            <p:nvPr/>
          </p:nvSpPr>
          <p:spPr>
            <a:xfrm>
              <a:off x="2688" y="3744"/>
              <a:ext cx="144" cy="144"/>
            </a:xfrm>
            <a:prstGeom prst="ellipse">
              <a:avLst/>
            </a:prstGeom>
            <a:solidFill>
              <a:srgbClr val="FF3300"/>
            </a:solidFill>
            <a:ln w="38100" cap="sq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none" anchor="ctr"/>
            <a:p>
              <a:pPr eaLnBrk="0" hangingPunct="0">
                <a:buClr>
                  <a:schemeClr val="hlink"/>
                </a:buClr>
                <a:buFont typeface="Wingdings" panose="05000000000000000000" pitchFamily="2" charset="2"/>
                <a:buChar char="Ø"/>
              </a:pPr>
              <a:endParaRPr lang="zh-CN" altLang="en-US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8687" name="Line 19"/>
            <p:cNvSpPr/>
            <p:nvPr/>
          </p:nvSpPr>
          <p:spPr>
            <a:xfrm>
              <a:off x="2688" y="3817"/>
              <a:ext cx="144" cy="0"/>
            </a:xfrm>
            <a:prstGeom prst="line">
              <a:avLst/>
            </a:prstGeom>
            <a:ln w="38100" cap="sq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none" anchor="ctr"/>
            <a:p>
              <a:pPr eaLnBrk="0" hangingPunct="0">
                <a:buClr>
                  <a:schemeClr val="hlink"/>
                </a:buClr>
                <a:buFont typeface="Wingdings" panose="05000000000000000000" pitchFamily="2" charset="2"/>
                <a:buChar char="Ø"/>
              </a:pPr>
              <a:endParaRPr lang="zh-CN" altLang="en-US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28688" name="Group 20"/>
          <p:cNvGrpSpPr/>
          <p:nvPr/>
        </p:nvGrpSpPr>
        <p:grpSpPr>
          <a:xfrm>
            <a:off x="3141663" y="3743325"/>
            <a:ext cx="250825" cy="187325"/>
            <a:chOff x="2688" y="3744"/>
            <a:chExt cx="144" cy="144"/>
          </a:xfrm>
        </p:grpSpPr>
        <p:sp>
          <p:nvSpPr>
            <p:cNvPr id="28689" name="Oval 21"/>
            <p:cNvSpPr/>
            <p:nvPr/>
          </p:nvSpPr>
          <p:spPr>
            <a:xfrm>
              <a:off x="2688" y="3744"/>
              <a:ext cx="144" cy="144"/>
            </a:xfrm>
            <a:prstGeom prst="ellipse">
              <a:avLst/>
            </a:prstGeom>
            <a:solidFill>
              <a:srgbClr val="FF3300"/>
            </a:solidFill>
            <a:ln w="38100" cap="sq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none" anchor="ctr"/>
            <a:p>
              <a:pPr eaLnBrk="0" hangingPunct="0">
                <a:buClr>
                  <a:schemeClr val="hlink"/>
                </a:buClr>
                <a:buFont typeface="Wingdings" panose="05000000000000000000" pitchFamily="2" charset="2"/>
                <a:buChar char="Ø"/>
              </a:pPr>
              <a:endParaRPr lang="zh-CN" altLang="en-US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8690" name="Line 22"/>
            <p:cNvSpPr/>
            <p:nvPr/>
          </p:nvSpPr>
          <p:spPr>
            <a:xfrm>
              <a:off x="2688" y="3817"/>
              <a:ext cx="144" cy="0"/>
            </a:xfrm>
            <a:prstGeom prst="line">
              <a:avLst/>
            </a:prstGeom>
            <a:ln w="38100" cap="sq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none" anchor="ctr"/>
            <a:p>
              <a:pPr eaLnBrk="0" hangingPunct="0">
                <a:buClr>
                  <a:schemeClr val="hlink"/>
                </a:buClr>
                <a:buFont typeface="Wingdings" panose="05000000000000000000" pitchFamily="2" charset="2"/>
                <a:buChar char="Ø"/>
              </a:pPr>
              <a:endParaRPr lang="zh-CN" altLang="en-US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28691" name="Group 23"/>
          <p:cNvGrpSpPr/>
          <p:nvPr/>
        </p:nvGrpSpPr>
        <p:grpSpPr>
          <a:xfrm>
            <a:off x="3062288" y="4989513"/>
            <a:ext cx="249237" cy="188912"/>
            <a:chOff x="2688" y="3744"/>
            <a:chExt cx="144" cy="144"/>
          </a:xfrm>
        </p:grpSpPr>
        <p:sp>
          <p:nvSpPr>
            <p:cNvPr id="28692" name="Oval 24"/>
            <p:cNvSpPr/>
            <p:nvPr/>
          </p:nvSpPr>
          <p:spPr>
            <a:xfrm>
              <a:off x="2688" y="3744"/>
              <a:ext cx="144" cy="144"/>
            </a:xfrm>
            <a:prstGeom prst="ellipse">
              <a:avLst/>
            </a:prstGeom>
            <a:solidFill>
              <a:srgbClr val="FF3300"/>
            </a:solidFill>
            <a:ln w="38100" cap="sq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none" anchor="ctr"/>
            <a:p>
              <a:pPr eaLnBrk="0" hangingPunct="0">
                <a:buClr>
                  <a:schemeClr val="hlink"/>
                </a:buClr>
                <a:buFont typeface="Wingdings" panose="05000000000000000000" pitchFamily="2" charset="2"/>
                <a:buChar char="Ø"/>
              </a:pPr>
              <a:endParaRPr lang="zh-CN" altLang="en-US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8693" name="Line 25"/>
            <p:cNvSpPr/>
            <p:nvPr/>
          </p:nvSpPr>
          <p:spPr>
            <a:xfrm>
              <a:off x="2688" y="3817"/>
              <a:ext cx="144" cy="0"/>
            </a:xfrm>
            <a:prstGeom prst="line">
              <a:avLst/>
            </a:prstGeom>
            <a:ln w="38100" cap="sq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none" anchor="ctr"/>
            <a:p>
              <a:pPr eaLnBrk="0" hangingPunct="0">
                <a:buClr>
                  <a:schemeClr val="hlink"/>
                </a:buClr>
                <a:buFont typeface="Wingdings" panose="05000000000000000000" pitchFamily="2" charset="2"/>
                <a:buChar char="Ø"/>
              </a:pPr>
              <a:endParaRPr lang="zh-CN" altLang="en-US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28694" name="Group 26"/>
          <p:cNvGrpSpPr/>
          <p:nvPr/>
        </p:nvGrpSpPr>
        <p:grpSpPr>
          <a:xfrm>
            <a:off x="698500" y="4040188"/>
            <a:ext cx="249238" cy="187325"/>
            <a:chOff x="2688" y="3744"/>
            <a:chExt cx="144" cy="144"/>
          </a:xfrm>
        </p:grpSpPr>
        <p:sp>
          <p:nvSpPr>
            <p:cNvPr id="28695" name="Oval 27"/>
            <p:cNvSpPr/>
            <p:nvPr/>
          </p:nvSpPr>
          <p:spPr>
            <a:xfrm>
              <a:off x="2688" y="3744"/>
              <a:ext cx="144" cy="144"/>
            </a:xfrm>
            <a:prstGeom prst="ellipse">
              <a:avLst/>
            </a:prstGeom>
            <a:solidFill>
              <a:srgbClr val="FF3300"/>
            </a:solidFill>
            <a:ln w="38100" cap="sq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none" anchor="ctr"/>
            <a:p>
              <a:pPr eaLnBrk="0" hangingPunct="0">
                <a:buClr>
                  <a:schemeClr val="hlink"/>
                </a:buClr>
                <a:buFont typeface="Wingdings" panose="05000000000000000000" pitchFamily="2" charset="2"/>
                <a:buChar char="Ø"/>
              </a:pPr>
              <a:endParaRPr lang="zh-CN" altLang="en-US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8696" name="Line 28"/>
            <p:cNvSpPr/>
            <p:nvPr/>
          </p:nvSpPr>
          <p:spPr>
            <a:xfrm>
              <a:off x="2688" y="3817"/>
              <a:ext cx="144" cy="0"/>
            </a:xfrm>
            <a:prstGeom prst="line">
              <a:avLst/>
            </a:prstGeom>
            <a:ln w="38100" cap="sq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none" anchor="ctr"/>
            <a:p>
              <a:pPr eaLnBrk="0" hangingPunct="0">
                <a:buClr>
                  <a:schemeClr val="hlink"/>
                </a:buClr>
                <a:buFont typeface="Wingdings" panose="05000000000000000000" pitchFamily="2" charset="2"/>
                <a:buChar char="Ø"/>
              </a:pPr>
              <a:endParaRPr lang="zh-CN" altLang="en-US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28697" name="Group 29"/>
          <p:cNvGrpSpPr/>
          <p:nvPr/>
        </p:nvGrpSpPr>
        <p:grpSpPr>
          <a:xfrm>
            <a:off x="2668588" y="5284788"/>
            <a:ext cx="250825" cy="188912"/>
            <a:chOff x="2688" y="3744"/>
            <a:chExt cx="144" cy="144"/>
          </a:xfrm>
        </p:grpSpPr>
        <p:sp>
          <p:nvSpPr>
            <p:cNvPr id="28698" name="Oval 30"/>
            <p:cNvSpPr/>
            <p:nvPr/>
          </p:nvSpPr>
          <p:spPr>
            <a:xfrm>
              <a:off x="2688" y="3744"/>
              <a:ext cx="144" cy="144"/>
            </a:xfrm>
            <a:prstGeom prst="ellipse">
              <a:avLst/>
            </a:prstGeom>
            <a:solidFill>
              <a:srgbClr val="FF3300"/>
            </a:solidFill>
            <a:ln w="38100" cap="sq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none" anchor="ctr"/>
            <a:p>
              <a:pPr eaLnBrk="0" hangingPunct="0">
                <a:buClr>
                  <a:schemeClr val="hlink"/>
                </a:buClr>
                <a:buFont typeface="Wingdings" panose="05000000000000000000" pitchFamily="2" charset="2"/>
                <a:buChar char="Ø"/>
              </a:pPr>
              <a:endParaRPr lang="zh-CN" altLang="en-US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8699" name="Line 31"/>
            <p:cNvSpPr/>
            <p:nvPr/>
          </p:nvSpPr>
          <p:spPr>
            <a:xfrm>
              <a:off x="2688" y="3817"/>
              <a:ext cx="144" cy="0"/>
            </a:xfrm>
            <a:prstGeom prst="line">
              <a:avLst/>
            </a:prstGeom>
            <a:ln w="38100" cap="sq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none" anchor="ctr"/>
            <a:p>
              <a:pPr eaLnBrk="0" hangingPunct="0">
                <a:buClr>
                  <a:schemeClr val="hlink"/>
                </a:buClr>
                <a:buFont typeface="Wingdings" panose="05000000000000000000" pitchFamily="2" charset="2"/>
                <a:buChar char="Ø"/>
              </a:pPr>
              <a:endParaRPr lang="zh-CN" altLang="en-US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aphicFrame>
        <p:nvGraphicFramePr>
          <p:cNvPr id="28700" name="Object 32"/>
          <p:cNvGraphicFramePr>
            <a:graphicFrameLocks noChangeAspect="1"/>
          </p:cNvGraphicFramePr>
          <p:nvPr/>
        </p:nvGraphicFramePr>
        <p:xfrm>
          <a:off x="1090613" y="3563938"/>
          <a:ext cx="971550" cy="528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5" name="" r:id="rId3" imgW="279400" imgH="215900" progId="Equation.3">
                  <p:embed/>
                </p:oleObj>
              </mc:Choice>
              <mc:Fallback>
                <p:oleObj name="" r:id="rId3" imgW="279400" imgH="215900" progId="Equation.3">
                  <p:embed/>
                  <p:pic>
                    <p:nvPicPr>
                      <p:cNvPr id="0" name="图片 309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90613" y="3563938"/>
                        <a:ext cx="971550" cy="52863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701" name="Freeform 33"/>
          <p:cNvSpPr/>
          <p:nvPr/>
        </p:nvSpPr>
        <p:spPr>
          <a:xfrm>
            <a:off x="468313" y="3068638"/>
            <a:ext cx="3671887" cy="2903537"/>
          </a:xfrm>
          <a:custGeom>
            <a:avLst/>
            <a:gdLst/>
            <a:ahLst/>
            <a:cxnLst>
              <a:cxn ang="0">
                <a:pos x="1964864" y="2889233"/>
              </a:cxn>
              <a:cxn ang="0">
                <a:pos x="2305515" y="2795241"/>
              </a:cxn>
              <a:cxn ang="0">
                <a:pos x="3073393" y="2517352"/>
              </a:cxn>
              <a:cxn ang="0">
                <a:pos x="3415927" y="2055565"/>
              </a:cxn>
              <a:cxn ang="0">
                <a:pos x="3671887" y="1497742"/>
              </a:cxn>
              <a:cxn ang="0">
                <a:pos x="3415927" y="850015"/>
              </a:cxn>
              <a:cxn ang="0">
                <a:pos x="2817434" y="294235"/>
              </a:cxn>
              <a:cxn ang="0">
                <a:pos x="2134249" y="16346"/>
              </a:cxn>
              <a:cxn ang="0">
                <a:pos x="939144" y="200243"/>
              </a:cxn>
              <a:cxn ang="0">
                <a:pos x="255959" y="758066"/>
              </a:cxn>
              <a:cxn ang="0">
                <a:pos x="0" y="1591734"/>
              </a:cxn>
              <a:cxn ang="0">
                <a:pos x="255959" y="2055565"/>
              </a:cxn>
              <a:cxn ang="0">
                <a:pos x="598493" y="2517352"/>
              </a:cxn>
              <a:cxn ang="0">
                <a:pos x="1025719" y="2703293"/>
              </a:cxn>
              <a:cxn ang="0">
                <a:pos x="1964864" y="2889233"/>
              </a:cxn>
            </a:cxnLst>
            <a:pathLst>
              <a:path w="1951" h="1421">
                <a:moveTo>
                  <a:pt x="1044" y="1414"/>
                </a:moveTo>
                <a:cubicBezTo>
                  <a:pt x="1157" y="1421"/>
                  <a:pt x="1127" y="1398"/>
                  <a:pt x="1225" y="1368"/>
                </a:cubicBezTo>
                <a:cubicBezTo>
                  <a:pt x="1323" y="1338"/>
                  <a:pt x="1535" y="1292"/>
                  <a:pt x="1633" y="1232"/>
                </a:cubicBezTo>
                <a:cubicBezTo>
                  <a:pt x="1731" y="1172"/>
                  <a:pt x="1762" y="1089"/>
                  <a:pt x="1815" y="1006"/>
                </a:cubicBezTo>
                <a:cubicBezTo>
                  <a:pt x="1868" y="923"/>
                  <a:pt x="1951" y="831"/>
                  <a:pt x="1951" y="733"/>
                </a:cubicBezTo>
                <a:cubicBezTo>
                  <a:pt x="1951" y="635"/>
                  <a:pt x="1891" y="514"/>
                  <a:pt x="1815" y="416"/>
                </a:cubicBezTo>
                <a:cubicBezTo>
                  <a:pt x="1739" y="318"/>
                  <a:pt x="1611" y="212"/>
                  <a:pt x="1497" y="144"/>
                </a:cubicBezTo>
                <a:cubicBezTo>
                  <a:pt x="1383" y="76"/>
                  <a:pt x="1300" y="16"/>
                  <a:pt x="1134" y="8"/>
                </a:cubicBezTo>
                <a:cubicBezTo>
                  <a:pt x="968" y="0"/>
                  <a:pt x="665" y="37"/>
                  <a:pt x="499" y="98"/>
                </a:cubicBezTo>
                <a:cubicBezTo>
                  <a:pt x="333" y="159"/>
                  <a:pt x="219" y="258"/>
                  <a:pt x="136" y="371"/>
                </a:cubicBezTo>
                <a:cubicBezTo>
                  <a:pt x="53" y="484"/>
                  <a:pt x="0" y="673"/>
                  <a:pt x="0" y="779"/>
                </a:cubicBezTo>
                <a:cubicBezTo>
                  <a:pt x="0" y="885"/>
                  <a:pt x="83" y="931"/>
                  <a:pt x="136" y="1006"/>
                </a:cubicBezTo>
                <a:cubicBezTo>
                  <a:pt x="189" y="1081"/>
                  <a:pt x="250" y="1179"/>
                  <a:pt x="318" y="1232"/>
                </a:cubicBezTo>
                <a:cubicBezTo>
                  <a:pt x="386" y="1285"/>
                  <a:pt x="432" y="1293"/>
                  <a:pt x="545" y="1323"/>
                </a:cubicBezTo>
                <a:cubicBezTo>
                  <a:pt x="658" y="1353"/>
                  <a:pt x="931" y="1407"/>
                  <a:pt x="1044" y="1414"/>
                </a:cubicBezTo>
                <a:close/>
              </a:path>
            </a:pathLst>
          </a:custGeom>
          <a:noFill/>
          <a:ln w="57150" cap="flat" cmpd="sng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28702" name="AutoShape 34"/>
          <p:cNvSpPr/>
          <p:nvPr/>
        </p:nvSpPr>
        <p:spPr>
          <a:xfrm>
            <a:off x="4787900" y="5445125"/>
            <a:ext cx="1800225" cy="792163"/>
          </a:xfrm>
          <a:prstGeom prst="wedgeEllipseCallout">
            <a:avLst>
              <a:gd name="adj1" fmla="val -100264"/>
              <a:gd name="adj2" fmla="val -75653"/>
            </a:avLst>
          </a:prstGeom>
          <a:solidFill>
            <a:srgbClr val="66FFFF"/>
          </a:solidFill>
          <a:ln w="9525" cap="flat" cmpd="sng">
            <a:solidFill>
              <a:schemeClr val="bg2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/>
          <a:p>
            <a:pPr algn="ctr">
              <a:spcBef>
                <a:spcPct val="50000"/>
              </a:spcBef>
              <a:buClr>
                <a:schemeClr val="hlink"/>
              </a:buClr>
            </a:pPr>
            <a:r>
              <a:rPr lang="zh-CN" altLang="en-US" b="1" dirty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高斯面</a:t>
            </a:r>
            <a:r>
              <a:rPr lang="en-US" altLang="zh-CN" b="1" dirty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</a:t>
            </a:r>
            <a:endParaRPr lang="en-US" altLang="zh-CN" b="1" dirty="0">
              <a:solidFill>
                <a:srgbClr val="0070C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aphicFrame>
        <p:nvGraphicFramePr>
          <p:cNvPr id="28703" name="Object 35"/>
          <p:cNvGraphicFramePr>
            <a:graphicFrameLocks noChangeAspect="1"/>
          </p:cNvGraphicFramePr>
          <p:nvPr/>
        </p:nvGraphicFramePr>
        <p:xfrm>
          <a:off x="4140200" y="1473200"/>
          <a:ext cx="3941763" cy="881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8" name="" r:id="rId5" imgW="2044700" imgH="469900" progId="Equation.3">
                  <p:embed/>
                </p:oleObj>
              </mc:Choice>
              <mc:Fallback>
                <p:oleObj name="" r:id="rId5" imgW="2044700" imgH="469900" progId="Equation.3">
                  <p:embed/>
                  <p:pic>
                    <p:nvPicPr>
                      <p:cNvPr id="0" name="图片 3097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140200" y="1473200"/>
                        <a:ext cx="3941763" cy="881063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9525" cap="flat" cmpd="sng">
                        <a:solidFill>
                          <a:srgbClr val="FF3300"/>
                        </a:solidFill>
                        <a:prstDash val="solid"/>
                        <a:miter/>
                        <a:headEnd type="none" w="med" len="med"/>
                        <a:tailEnd type="none" w="med" len="med"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704" name="Object 36"/>
          <p:cNvGraphicFramePr>
            <a:graphicFrameLocks noChangeAspect="1"/>
          </p:cNvGraphicFramePr>
          <p:nvPr/>
        </p:nvGraphicFramePr>
        <p:xfrm>
          <a:off x="4914900" y="2811463"/>
          <a:ext cx="2320925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1" name="" r:id="rId7" imgW="1129665" imgH="254000" progId="Equation.3">
                  <p:embed/>
                </p:oleObj>
              </mc:Choice>
              <mc:Fallback>
                <p:oleObj name="" r:id="rId7" imgW="1129665" imgH="254000" progId="Equation.3">
                  <p:embed/>
                  <p:pic>
                    <p:nvPicPr>
                      <p:cNvPr id="0" name="图片 3100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914900" y="2811463"/>
                        <a:ext cx="2320925" cy="5334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9525" cap="flat" cmpd="sng">
                        <a:solidFill>
                          <a:srgbClr val="FF3300"/>
                        </a:solidFill>
                        <a:prstDash val="solid"/>
                        <a:miter/>
                        <a:headEnd type="none" w="med" len="med"/>
                        <a:tailEnd type="none" w="med" len="med"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705" name="Text Box 37"/>
          <p:cNvSpPr txBox="1"/>
          <p:nvPr/>
        </p:nvSpPr>
        <p:spPr>
          <a:xfrm>
            <a:off x="4862513" y="3975100"/>
            <a:ext cx="1724025" cy="4603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>
              <a:spcBef>
                <a:spcPct val="50000"/>
              </a:spcBef>
              <a:buClr>
                <a:schemeClr val="hlink"/>
              </a:buClr>
            </a:pP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故：必存在</a:t>
            </a:r>
            <a:endParaRPr lang="zh-CN" altLang="en-US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aphicFrame>
        <p:nvGraphicFramePr>
          <p:cNvPr id="28706" name="Object 38"/>
          <p:cNvGraphicFramePr>
            <a:graphicFrameLocks noChangeAspect="1"/>
          </p:cNvGraphicFramePr>
          <p:nvPr/>
        </p:nvGraphicFramePr>
        <p:xfrm>
          <a:off x="6589713" y="3922713"/>
          <a:ext cx="431800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7" name="" r:id="rId9" imgW="279400" imgH="215900" progId="Equation.3">
                  <p:embed/>
                </p:oleObj>
              </mc:Choice>
              <mc:Fallback>
                <p:oleObj name="" r:id="rId9" imgW="279400" imgH="215900" progId="Equation.3">
                  <p:embed/>
                  <p:pic>
                    <p:nvPicPr>
                      <p:cNvPr id="0" name="图片 309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589713" y="3922713"/>
                        <a:ext cx="431800" cy="5080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707" name="文本框 1"/>
          <p:cNvSpPr txBox="1"/>
          <p:nvPr/>
        </p:nvSpPr>
        <p:spPr>
          <a:xfrm>
            <a:off x="2919413" y="1666875"/>
            <a:ext cx="1108075" cy="4603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 eaLnBrk="0" hangingPunct="0"/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rPr>
              <a:t>因为：</a:t>
            </a:r>
            <a:endParaRPr lang="zh-CN" altLang="en-US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7337" name="Object 169"/>
          <p:cNvGraphicFramePr>
            <a:graphicFrameLocks noChangeAspect="1"/>
          </p:cNvGraphicFramePr>
          <p:nvPr/>
        </p:nvGraphicFramePr>
        <p:xfrm>
          <a:off x="990600" y="1219200"/>
          <a:ext cx="2133600" cy="1046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7" name="" r:id="rId1" imgW="748665" imgH="381000" progId="Equation.3">
                  <p:embed/>
                </p:oleObj>
              </mc:Choice>
              <mc:Fallback>
                <p:oleObj name="" r:id="rId1" imgW="748665" imgH="381000" progId="Equation.3">
                  <p:embed/>
                  <p:pic>
                    <p:nvPicPr>
                      <p:cNvPr id="0" name="图片 310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990600" y="1219200"/>
                        <a:ext cx="2133600" cy="1046163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 w="76200" cap="flat" cmpd="sng">
                        <a:solidFill>
                          <a:schemeClr val="accent2"/>
                        </a:solidFill>
                        <a:prstDash val="solid"/>
                        <a:miter/>
                        <a:headEnd type="none" w="med" len="med"/>
                        <a:tailEnd type="none" w="med" len="med"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410" name="Object 242"/>
          <p:cNvGraphicFramePr>
            <a:graphicFrameLocks noChangeAspect="1"/>
          </p:cNvGraphicFramePr>
          <p:nvPr/>
        </p:nvGraphicFramePr>
        <p:xfrm>
          <a:off x="2449513" y="4494213"/>
          <a:ext cx="2873375" cy="1376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8" name="" r:id="rId3" imgW="774065" imgH="444500" progId="Equation.3">
                  <p:embed/>
                </p:oleObj>
              </mc:Choice>
              <mc:Fallback>
                <p:oleObj name="" r:id="rId3" imgW="774065" imgH="444500" progId="Equation.3">
                  <p:embed/>
                  <p:pic>
                    <p:nvPicPr>
                      <p:cNvPr id="0" name="图片 3107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449513" y="4494213"/>
                        <a:ext cx="2873375" cy="1376362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76200" cap="flat" cmpd="sng">
                        <a:solidFill>
                          <a:schemeClr val="accent2"/>
                        </a:solidFill>
                        <a:prstDash val="solid"/>
                        <a:miter/>
                        <a:headEnd type="none" w="med" len="med"/>
                        <a:tailEnd type="none" w="med" len="med"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7412" name="Text Box 244"/>
          <p:cNvSpPr txBox="1"/>
          <p:nvPr/>
        </p:nvSpPr>
        <p:spPr>
          <a:xfrm>
            <a:off x="3276600" y="1295400"/>
            <a:ext cx="5472113" cy="519113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设 </a:t>
            </a:r>
            <a:r>
              <a:rPr lang="en-US" altLang="zh-CN" sz="2800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P </a:t>
            </a: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点在表面外紧靠 </a:t>
            </a:r>
            <a:r>
              <a:rPr lang="en-US" altLang="zh-CN" sz="2800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ΔS </a:t>
            </a:r>
            <a:r>
              <a:rPr lang="zh-CN" altLang="zh-CN" sz="2800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表面。</a:t>
            </a:r>
            <a:endParaRPr lang="zh-CN" altLang="en-US" sz="2800" b="1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7413" name="Text Box 245"/>
          <p:cNvSpPr txBox="1"/>
          <p:nvPr/>
        </p:nvSpPr>
        <p:spPr>
          <a:xfrm>
            <a:off x="3429000" y="1981200"/>
            <a:ext cx="2895600" cy="519113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设高斯柱面如图</a:t>
            </a:r>
            <a:endParaRPr lang="zh-CN" altLang="en-US" sz="2800" b="1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7415" name="Text Box 247"/>
          <p:cNvSpPr txBox="1"/>
          <p:nvPr/>
        </p:nvSpPr>
        <p:spPr>
          <a:xfrm>
            <a:off x="323850" y="404813"/>
            <a:ext cx="4932363" cy="52197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800" b="1" dirty="0">
                <a:solidFill>
                  <a:srgbClr val="0000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en-US" altLang="zh-CN" sz="2800" b="1" dirty="0">
                <a:solidFill>
                  <a:srgbClr val="000099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r>
              <a:rPr lang="en-US" altLang="zh-CN" sz="2800" b="1" dirty="0">
                <a:solidFill>
                  <a:srgbClr val="0000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).</a:t>
            </a:r>
            <a:r>
              <a:rPr lang="zh-CN" altLang="en-US" sz="2800" dirty="0">
                <a:solidFill>
                  <a:srgbClr val="000099"/>
                </a:solidFill>
                <a:latin typeface="黑体" pitchFamily="49" charset="-122"/>
                <a:ea typeface="黑体" pitchFamily="49" charset="-122"/>
              </a:rPr>
              <a:t>导体表面附近的场强：</a:t>
            </a:r>
            <a:endParaRPr lang="zh-CN" altLang="en-US" sz="2800" dirty="0">
              <a:solidFill>
                <a:srgbClr val="000099"/>
              </a:solidFill>
              <a:latin typeface="黑体" pitchFamily="49" charset="-122"/>
              <a:ea typeface="黑体" pitchFamily="49" charset="-122"/>
            </a:endParaRPr>
          </a:p>
        </p:txBody>
      </p:sp>
      <p:grpSp>
        <p:nvGrpSpPr>
          <p:cNvPr id="2" name="Group 250"/>
          <p:cNvGrpSpPr/>
          <p:nvPr/>
        </p:nvGrpSpPr>
        <p:grpSpPr>
          <a:xfrm>
            <a:off x="533400" y="2590800"/>
            <a:ext cx="6096000" cy="550863"/>
            <a:chOff x="336" y="1632"/>
            <a:chExt cx="3840" cy="347"/>
          </a:xfrm>
        </p:grpSpPr>
        <p:sp>
          <p:nvSpPr>
            <p:cNvPr id="30727" name="Text Box 235"/>
            <p:cNvSpPr txBox="1"/>
            <p:nvPr/>
          </p:nvSpPr>
          <p:spPr>
            <a:xfrm>
              <a:off x="336" y="1632"/>
              <a:ext cx="3840" cy="327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sz="28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由</a:t>
              </a:r>
              <a:r>
                <a:rPr lang="zh-CN" altLang="en-US" b="1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                                        </a:t>
              </a:r>
              <a:r>
                <a:rPr lang="zh-CN" altLang="en-US" sz="28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及高斯定理得</a:t>
              </a:r>
              <a:endPara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graphicFrame>
          <p:nvGraphicFramePr>
            <p:cNvPr id="30728" name="Object 99"/>
            <p:cNvGraphicFramePr>
              <a:graphicFrameLocks noChangeAspect="1"/>
            </p:cNvGraphicFramePr>
            <p:nvPr/>
          </p:nvGraphicFramePr>
          <p:xfrm>
            <a:off x="731" y="1661"/>
            <a:ext cx="1741" cy="31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02" name="" r:id="rId5" imgW="1727200" imgH="292100" progId="Equation.3">
                    <p:embed/>
                  </p:oleObj>
                </mc:Choice>
                <mc:Fallback>
                  <p:oleObj name="" r:id="rId5" imgW="1727200" imgH="292100" progId="Equation.3">
                    <p:embed/>
                    <p:pic>
                      <p:nvPicPr>
                        <p:cNvPr id="0" name="图片 3101"/>
                        <p:cNvPicPr/>
                        <p:nvPr/>
                      </p:nvPicPr>
                      <p:blipFill>
                        <a:blip r:embed="rId6">
                          <a:clrChange>
                            <a:clrFrom>
                              <a:srgbClr val="000000"/>
                            </a:clrFrom>
                            <a:clrTo>
                              <a:srgbClr val="000000">
                                <a:alpha val="0"/>
                              </a:srgbClr>
                            </a:clrTo>
                          </a:clrChange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731" y="1661"/>
                          <a:ext cx="1741" cy="318"/>
                        </a:xfrm>
                        <a:prstGeom prst="rect">
                          <a:avLst/>
                        </a:prstGeom>
                        <a:solidFill>
                          <a:schemeClr val="accent2"/>
                        </a:solidFill>
                        <a:ln w="9525" cap="flat" cmpd="sng">
                          <a:solidFill>
                            <a:schemeClr val="tx1"/>
                          </a:solidFill>
                          <a:prstDash val="solid"/>
                          <a:miter/>
                          <a:headEnd type="none" w="med" len="med"/>
                          <a:tailEnd type="none" w="med" len="med"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" name="Group 251"/>
          <p:cNvGrpSpPr/>
          <p:nvPr/>
        </p:nvGrpSpPr>
        <p:grpSpPr>
          <a:xfrm>
            <a:off x="6553200" y="2924175"/>
            <a:ext cx="2457450" cy="2538413"/>
            <a:chOff x="4128" y="1842"/>
            <a:chExt cx="1548" cy="1599"/>
          </a:xfrm>
        </p:grpSpPr>
        <p:sp>
          <p:nvSpPr>
            <p:cNvPr id="30730" name="Arc 252" descr="小纸屑"/>
            <p:cNvSpPr/>
            <p:nvPr/>
          </p:nvSpPr>
          <p:spPr>
            <a:xfrm>
              <a:off x="4128" y="2352"/>
              <a:ext cx="1380" cy="108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pathLst>
                <a:path w="21600" h="21600" fill="none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pattFill prst="smConfetti">
              <a:fgClr>
                <a:schemeClr val="accent1"/>
              </a:fgClr>
              <a:bgClr>
                <a:schemeClr val="bg1"/>
              </a:bgClr>
            </a:pattFill>
            <a:ln w="5715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30731" name="Oval 253"/>
            <p:cNvSpPr/>
            <p:nvPr/>
          </p:nvSpPr>
          <p:spPr>
            <a:xfrm rot="2282805">
              <a:off x="4416" y="2736"/>
              <a:ext cx="649" cy="198"/>
            </a:xfrm>
            <a:prstGeom prst="ellipse">
              <a:avLst/>
            </a:prstGeom>
            <a:solidFill>
              <a:schemeClr val="accent1"/>
            </a:solidFill>
            <a:ln w="28575" cap="flat" cmpd="sng">
              <a:solidFill>
                <a:srgbClr val="FF00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p>
              <a:pPr algn="ctr">
                <a:spcBef>
                  <a:spcPct val="50000"/>
                </a:spcBef>
              </a:pP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0732" name="Line 254"/>
            <p:cNvSpPr/>
            <p:nvPr/>
          </p:nvSpPr>
          <p:spPr>
            <a:xfrm flipV="1">
              <a:off x="4992" y="2784"/>
              <a:ext cx="203" cy="264"/>
            </a:xfrm>
            <a:prstGeom prst="line">
              <a:avLst/>
            </a:prstGeom>
            <a:ln w="38100" cap="flat" cmpd="sng">
              <a:solidFill>
                <a:srgbClr val="FF00FF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0733" name="Oval 255"/>
            <p:cNvSpPr/>
            <p:nvPr/>
          </p:nvSpPr>
          <p:spPr>
            <a:xfrm rot="2282805">
              <a:off x="4512" y="2640"/>
              <a:ext cx="650" cy="198"/>
            </a:xfrm>
            <a:prstGeom prst="ellipse">
              <a:avLst/>
            </a:prstGeom>
            <a:solidFill>
              <a:schemeClr val="folHlink"/>
            </a:solidFill>
            <a:ln w="28575" cap="flat" cmpd="sng">
              <a:solidFill>
                <a:srgbClr val="FF00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p>
              <a:pPr algn="ctr">
                <a:spcBef>
                  <a:spcPct val="50000"/>
                </a:spcBef>
              </a:pP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graphicFrame>
          <p:nvGraphicFramePr>
            <p:cNvPr id="30734" name="Object 256"/>
            <p:cNvGraphicFramePr>
              <a:graphicFrameLocks noChangeAspect="1"/>
            </p:cNvGraphicFramePr>
            <p:nvPr/>
          </p:nvGraphicFramePr>
          <p:xfrm>
            <a:off x="5136" y="2400"/>
            <a:ext cx="324" cy="26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99" name="" r:id="rId7" imgW="165100" imgH="165100" progId="Equation.3">
                    <p:embed/>
                  </p:oleObj>
                </mc:Choice>
                <mc:Fallback>
                  <p:oleObj name="" r:id="rId7" imgW="165100" imgH="165100" progId="Equation.3">
                    <p:embed/>
                    <p:pic>
                      <p:nvPicPr>
                        <p:cNvPr id="0" name="图片 3098"/>
                        <p:cNvPicPr/>
                        <p:nvPr/>
                      </p:nvPicPr>
                      <p:blipFill>
                        <a:blip r:embed="rId8">
                          <a:clrChange>
                            <a:clrFrom>
                              <a:srgbClr val="000000"/>
                            </a:clrFrom>
                            <a:clrTo>
                              <a:srgbClr val="000000">
                                <a:alpha val="0"/>
                              </a:srgbClr>
                            </a:clrTo>
                          </a:clrChange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5136" y="2400"/>
                          <a:ext cx="324" cy="264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0735" name="Object 257"/>
            <p:cNvGraphicFramePr>
              <a:graphicFrameLocks noChangeAspect="1"/>
            </p:cNvGraphicFramePr>
            <p:nvPr/>
          </p:nvGraphicFramePr>
          <p:xfrm>
            <a:off x="4214" y="3072"/>
            <a:ext cx="741" cy="35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00" name="" r:id="rId9" imgW="443865" imgH="254000" progId="Equation.3">
                    <p:embed/>
                  </p:oleObj>
                </mc:Choice>
                <mc:Fallback>
                  <p:oleObj name="" r:id="rId9" imgW="443865" imgH="254000" progId="Equation.3">
                    <p:embed/>
                    <p:pic>
                      <p:nvPicPr>
                        <p:cNvPr id="0" name="图片 3099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4214" y="3072"/>
                          <a:ext cx="741" cy="351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0736" name="Object 258"/>
            <p:cNvGraphicFramePr>
              <a:graphicFrameLocks noChangeAspect="1"/>
            </p:cNvGraphicFramePr>
            <p:nvPr/>
          </p:nvGraphicFramePr>
          <p:xfrm>
            <a:off x="4128" y="2352"/>
            <a:ext cx="480" cy="31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03" name="" r:id="rId11" imgW="266065" imgH="177800" progId="Equation.3">
                    <p:embed/>
                  </p:oleObj>
                </mc:Choice>
                <mc:Fallback>
                  <p:oleObj name="" r:id="rId11" imgW="266065" imgH="177800" progId="Equation.3">
                    <p:embed/>
                    <p:pic>
                      <p:nvPicPr>
                        <p:cNvPr id="0" name="图片 3102"/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4128" y="2352"/>
                          <a:ext cx="480" cy="318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0737" name="Line 259"/>
            <p:cNvSpPr/>
            <p:nvPr/>
          </p:nvSpPr>
          <p:spPr>
            <a:xfrm flipH="1">
              <a:off x="4464" y="2400"/>
              <a:ext cx="203" cy="264"/>
            </a:xfrm>
            <a:prstGeom prst="line">
              <a:avLst/>
            </a:prstGeom>
            <a:ln w="38100" cap="flat" cmpd="sng">
              <a:solidFill>
                <a:srgbClr val="FF00FF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0738" name="Oval 260"/>
            <p:cNvSpPr/>
            <p:nvPr/>
          </p:nvSpPr>
          <p:spPr>
            <a:xfrm rot="2282805">
              <a:off x="4608" y="2496"/>
              <a:ext cx="649" cy="198"/>
            </a:xfrm>
            <a:prstGeom prst="ellipse">
              <a:avLst/>
            </a:prstGeom>
            <a:solidFill>
              <a:srgbClr val="00FF00"/>
            </a:solidFill>
            <a:ln w="28575" cap="flat" cmpd="sng">
              <a:solidFill>
                <a:srgbClr val="FF00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p>
              <a:pPr algn="ctr">
                <a:spcBef>
                  <a:spcPct val="50000"/>
                </a:spcBef>
              </a:pP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graphicFrame>
          <p:nvGraphicFramePr>
            <p:cNvPr id="30739" name="Object 261"/>
            <p:cNvGraphicFramePr>
              <a:graphicFrameLocks noChangeAspect="1"/>
            </p:cNvGraphicFramePr>
            <p:nvPr/>
          </p:nvGraphicFramePr>
          <p:xfrm>
            <a:off x="5148" y="1842"/>
            <a:ext cx="528" cy="37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04" name="" r:id="rId13" imgW="304800" imgH="215900" progId="Equation.3">
                    <p:embed/>
                  </p:oleObj>
                </mc:Choice>
                <mc:Fallback>
                  <p:oleObj name="" r:id="rId13" imgW="304800" imgH="215900" progId="Equation.3">
                    <p:embed/>
                    <p:pic>
                      <p:nvPicPr>
                        <p:cNvPr id="0" name="图片 3103"/>
                        <p:cNvPicPr/>
                        <p:nvPr/>
                      </p:nvPicPr>
                      <p:blipFill>
                        <a:blip r:embed="rId14"/>
                        <a:stretch>
                          <a:fillRect/>
                        </a:stretch>
                      </p:blipFill>
                      <p:spPr>
                        <a:xfrm>
                          <a:off x="5148" y="1842"/>
                          <a:ext cx="528" cy="373"/>
                        </a:xfrm>
                        <a:prstGeom prst="rect">
                          <a:avLst/>
                        </a:prstGeom>
                        <a:solidFill>
                          <a:srgbClr val="FFFF00"/>
                        </a:solidFill>
                        <a:ln w="9525" cap="flat" cmpd="sng">
                          <a:solidFill>
                            <a:srgbClr val="FF0000"/>
                          </a:solidFill>
                          <a:prstDash val="solid"/>
                          <a:miter/>
                          <a:headEnd type="none" w="med" len="med"/>
                          <a:tailEnd type="none" w="med" len="med"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0740" name="Line 262"/>
            <p:cNvSpPr/>
            <p:nvPr/>
          </p:nvSpPr>
          <p:spPr>
            <a:xfrm flipV="1">
              <a:off x="4944" y="2244"/>
              <a:ext cx="250" cy="348"/>
            </a:xfrm>
            <a:prstGeom prst="line">
              <a:avLst/>
            </a:prstGeom>
            <a:ln w="76200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graphicFrame>
          <p:nvGraphicFramePr>
            <p:cNvPr id="30741" name="Object 263"/>
            <p:cNvGraphicFramePr>
              <a:graphicFrameLocks noChangeAspect="1"/>
            </p:cNvGraphicFramePr>
            <p:nvPr/>
          </p:nvGraphicFramePr>
          <p:xfrm>
            <a:off x="5088" y="2976"/>
            <a:ext cx="240" cy="21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05" name="" r:id="rId15" imgW="139700" imgH="127000" progId="Equation.3">
                    <p:embed/>
                  </p:oleObj>
                </mc:Choice>
                <mc:Fallback>
                  <p:oleObj name="" r:id="rId15" imgW="139700" imgH="127000" progId="Equation.3">
                    <p:embed/>
                    <p:pic>
                      <p:nvPicPr>
                        <p:cNvPr id="0" name="图片 3104"/>
                        <p:cNvPicPr/>
                        <p:nvPr/>
                      </p:nvPicPr>
                      <p:blipFill>
                        <a:blip r:embed="rId16"/>
                        <a:stretch>
                          <a:fillRect/>
                        </a:stretch>
                      </p:blipFill>
                      <p:spPr>
                        <a:xfrm>
                          <a:off x="5088" y="2976"/>
                          <a:ext cx="240" cy="216"/>
                        </a:xfrm>
                        <a:prstGeom prst="rect">
                          <a:avLst/>
                        </a:prstGeom>
                        <a:solidFill>
                          <a:srgbClr val="FFFF00"/>
                        </a:solidFill>
                        <a:ln w="9525" cap="flat" cmpd="sng">
                          <a:solidFill>
                            <a:srgbClr val="FF0000"/>
                          </a:solidFill>
                          <a:prstDash val="solid"/>
                          <a:miter/>
                          <a:headEnd type="none" w="med" len="med"/>
                          <a:tailEnd type="none" w="med" len="med"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0742" name="Line 264"/>
            <p:cNvSpPr/>
            <p:nvPr/>
          </p:nvSpPr>
          <p:spPr>
            <a:xfrm flipV="1">
              <a:off x="4786" y="2592"/>
              <a:ext cx="158" cy="183"/>
            </a:xfrm>
            <a:prstGeom prst="line">
              <a:avLst/>
            </a:prstGeom>
            <a:ln w="76200" cap="flat" cmpd="sng">
              <a:solidFill>
                <a:srgbClr val="FF0000"/>
              </a:solidFill>
              <a:prstDash val="sysDot"/>
              <a:round/>
              <a:headEnd type="none" w="med" len="med"/>
              <a:tailEnd type="none" w="med" len="med"/>
            </a:ln>
          </p:spPr>
        </p:sp>
      </p:grpSp>
      <p:graphicFrame>
        <p:nvGraphicFramePr>
          <p:cNvPr id="30743" name="对象 4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4514850" y="3321050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6" name="" r:id="rId17" imgW="114300" imgH="215900" progId="Equation.KSEE3">
                  <p:embed/>
                </p:oleObj>
              </mc:Choice>
              <mc:Fallback>
                <p:oleObj name="" r:id="rId17" imgW="114300" imgH="215900" progId="Equation.KSEE3">
                  <p:embed/>
                  <p:pic>
                    <p:nvPicPr>
                      <p:cNvPr id="0" name="图片 3105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4514850" y="3321050"/>
                        <a:ext cx="114300" cy="2159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4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4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3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3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4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4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4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74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74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74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12" grpId="0"/>
      <p:bldP spid="7413" grpId="0"/>
      <p:bldP spid="741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/>
      <p:sp>
        <p:nvSpPr>
          <p:cNvPr id="68610" name="Text Box 2"/>
          <p:cNvSpPr txBox="1"/>
          <p:nvPr/>
        </p:nvSpPr>
        <p:spPr>
          <a:xfrm>
            <a:off x="381000" y="1779588"/>
            <a:ext cx="5184775" cy="94615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 eaLnBrk="0" hangingPunct="0"/>
            <a:r>
              <a:rPr lang="en-US" altLang="zh-CN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</a:t>
            </a: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本章只限于讨论各向同性均匀</a:t>
            </a:r>
            <a:endParaRPr lang="zh-CN" altLang="en-US" sz="2800" b="1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eaLnBrk="0" hangingPunct="0"/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金属导体，与电场的相互影响。</a:t>
            </a:r>
            <a:endParaRPr lang="zh-CN" altLang="en-US" sz="2800" b="1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8611" name="Text Box 3"/>
          <p:cNvSpPr txBox="1"/>
          <p:nvPr/>
        </p:nvSpPr>
        <p:spPr>
          <a:xfrm>
            <a:off x="457200" y="2693988"/>
            <a:ext cx="2327275" cy="519112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 eaLnBrk="0" hangingPunct="0"/>
            <a:r>
              <a:rPr lang="zh-CN" altLang="en-US" sz="2800" b="1" dirty="0">
                <a:latin typeface="Times New Roman" panose="02020603050405020304" pitchFamily="18" charset="0"/>
                <a:ea typeface="宋体" panose="02010600030101010101" pitchFamily="2" charset="-122"/>
              </a:rPr>
              <a:t>金属导电模型</a:t>
            </a:r>
            <a:endParaRPr lang="zh-CN" altLang="en-US" sz="28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8612" name="Text Box 4"/>
          <p:cNvSpPr txBox="1"/>
          <p:nvPr/>
        </p:nvSpPr>
        <p:spPr>
          <a:xfrm>
            <a:off x="228600" y="3141663"/>
            <a:ext cx="8686800" cy="180022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eaLnBrk="0" hangingPunct="0"/>
            <a:r>
              <a:rPr lang="en-US" altLang="zh-CN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     </a:t>
            </a: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构成导体框架</a:t>
            </a:r>
            <a:r>
              <a:rPr lang="en-US" altLang="zh-CN" sz="2800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, </a:t>
            </a: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形状、大小的是那些基本不动的带</a:t>
            </a:r>
            <a:endParaRPr lang="zh-CN" altLang="en-US" sz="2800" b="1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eaLnBrk="0" hangingPunct="0"/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正电荷的原子实</a:t>
            </a:r>
            <a:r>
              <a:rPr lang="en-US" altLang="zh-CN" sz="2800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, </a:t>
            </a: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而自由电子充满整个导体属公有化。</a:t>
            </a:r>
            <a:endParaRPr lang="zh-CN" altLang="en-US" sz="2800" b="1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eaLnBrk="0" hangingPunct="0"/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无外场作用时</a:t>
            </a:r>
            <a:r>
              <a:rPr lang="en-US" altLang="zh-CN" sz="2800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, </a:t>
            </a: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由于热运动</a:t>
            </a:r>
            <a:r>
              <a:rPr lang="en-US" altLang="zh-CN" sz="2800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, </a:t>
            </a: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电子在导体中均匀分布</a:t>
            </a:r>
            <a:r>
              <a:rPr lang="en-US" altLang="zh-CN" sz="2800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, </a:t>
            </a: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局</a:t>
            </a:r>
            <a:endParaRPr lang="zh-CN" altLang="en-US" sz="2800" b="1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eaLnBrk="0" hangingPunct="0"/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部区域正负电荷相等</a:t>
            </a:r>
            <a:r>
              <a:rPr lang="en-US" altLang="zh-CN" sz="2800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, </a:t>
            </a: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整个导体不显电性。</a:t>
            </a:r>
            <a:endParaRPr lang="zh-CN" altLang="en-US" sz="2800" b="1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2" name="Group 68"/>
          <p:cNvGrpSpPr/>
          <p:nvPr/>
        </p:nvGrpSpPr>
        <p:grpSpPr>
          <a:xfrm>
            <a:off x="4932363" y="4941888"/>
            <a:ext cx="3960812" cy="1641475"/>
            <a:chOff x="3107" y="3113"/>
            <a:chExt cx="2495" cy="1034"/>
          </a:xfrm>
        </p:grpSpPr>
        <p:grpSp>
          <p:nvGrpSpPr>
            <p:cNvPr id="7173" name="Group 9"/>
            <p:cNvGrpSpPr/>
            <p:nvPr/>
          </p:nvGrpSpPr>
          <p:grpSpPr>
            <a:xfrm>
              <a:off x="3684" y="3113"/>
              <a:ext cx="1918" cy="1034"/>
              <a:chOff x="3255" y="2256"/>
              <a:chExt cx="1918" cy="1034"/>
            </a:xfrm>
          </p:grpSpPr>
          <p:sp>
            <p:nvSpPr>
              <p:cNvPr id="7174" name="Freeform 10"/>
              <p:cNvSpPr/>
              <p:nvPr/>
            </p:nvSpPr>
            <p:spPr>
              <a:xfrm>
                <a:off x="3255" y="2256"/>
                <a:ext cx="1918" cy="1034"/>
              </a:xfrm>
              <a:custGeom>
                <a:avLst/>
                <a:gdLst/>
                <a:ahLst/>
                <a:cxnLst>
                  <a:cxn ang="0">
                    <a:pos x="300" y="335"/>
                  </a:cxn>
                  <a:cxn ang="0">
                    <a:pos x="154" y="539"/>
                  </a:cxn>
                  <a:cxn ang="0">
                    <a:pos x="238" y="961"/>
                  </a:cxn>
                  <a:cxn ang="0">
                    <a:pos x="1584" y="976"/>
                  </a:cxn>
                  <a:cxn ang="0">
                    <a:pos x="1906" y="668"/>
                  </a:cxn>
                  <a:cxn ang="0">
                    <a:pos x="1657" y="127"/>
                  </a:cxn>
                  <a:cxn ang="0">
                    <a:pos x="1057" y="39"/>
                  </a:cxn>
                  <a:cxn ang="0">
                    <a:pos x="300" y="364"/>
                  </a:cxn>
                </a:cxnLst>
                <a:pathLst>
                  <a:path w="1918" h="1034">
                    <a:moveTo>
                      <a:pt x="300" y="335"/>
                    </a:moveTo>
                    <a:cubicBezTo>
                      <a:pt x="278" y="369"/>
                      <a:pt x="164" y="435"/>
                      <a:pt x="154" y="539"/>
                    </a:cubicBezTo>
                    <a:cubicBezTo>
                      <a:pt x="144" y="643"/>
                      <a:pt x="0" y="888"/>
                      <a:pt x="238" y="961"/>
                    </a:cubicBezTo>
                    <a:cubicBezTo>
                      <a:pt x="476" y="1034"/>
                      <a:pt x="1306" y="1025"/>
                      <a:pt x="1584" y="976"/>
                    </a:cubicBezTo>
                    <a:cubicBezTo>
                      <a:pt x="1831" y="927"/>
                      <a:pt x="1894" y="809"/>
                      <a:pt x="1906" y="668"/>
                    </a:cubicBezTo>
                    <a:cubicBezTo>
                      <a:pt x="1918" y="527"/>
                      <a:pt x="1798" y="232"/>
                      <a:pt x="1657" y="127"/>
                    </a:cubicBezTo>
                    <a:cubicBezTo>
                      <a:pt x="1516" y="22"/>
                      <a:pt x="1283" y="0"/>
                      <a:pt x="1057" y="39"/>
                    </a:cubicBezTo>
                    <a:cubicBezTo>
                      <a:pt x="831" y="78"/>
                      <a:pt x="394" y="297"/>
                      <a:pt x="300" y="364"/>
                    </a:cubicBezTo>
                  </a:path>
                </a:pathLst>
              </a:custGeom>
              <a:noFill/>
              <a:ln w="412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7175" name="Line 11"/>
              <p:cNvSpPr/>
              <p:nvPr/>
            </p:nvSpPr>
            <p:spPr>
              <a:xfrm flipH="1">
                <a:off x="3840" y="2304"/>
                <a:ext cx="576" cy="912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7176" name="Line 12"/>
              <p:cNvSpPr/>
              <p:nvPr/>
            </p:nvSpPr>
            <p:spPr>
              <a:xfrm flipH="1">
                <a:off x="4080" y="2304"/>
                <a:ext cx="576" cy="912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7177" name="Line 13"/>
              <p:cNvSpPr/>
              <p:nvPr/>
            </p:nvSpPr>
            <p:spPr>
              <a:xfrm flipH="1">
                <a:off x="4320" y="2352"/>
                <a:ext cx="576" cy="912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7178" name="Line 14"/>
              <p:cNvSpPr/>
              <p:nvPr/>
            </p:nvSpPr>
            <p:spPr>
              <a:xfrm flipH="1">
                <a:off x="4608" y="2544"/>
                <a:ext cx="432" cy="672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7179" name="Line 15"/>
              <p:cNvSpPr/>
              <p:nvPr/>
            </p:nvSpPr>
            <p:spPr>
              <a:xfrm flipH="1">
                <a:off x="4848" y="2832"/>
                <a:ext cx="288" cy="432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7180" name="Line 16"/>
              <p:cNvSpPr/>
              <p:nvPr/>
            </p:nvSpPr>
            <p:spPr>
              <a:xfrm flipH="1">
                <a:off x="3360" y="2544"/>
                <a:ext cx="288" cy="432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7181" name="Line 17"/>
              <p:cNvSpPr/>
              <p:nvPr/>
            </p:nvSpPr>
            <p:spPr>
              <a:xfrm flipH="1">
                <a:off x="3552" y="2400"/>
                <a:ext cx="480" cy="816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sp>
          <p:nvSpPr>
            <p:cNvPr id="7182" name="Oval 18"/>
            <p:cNvSpPr/>
            <p:nvPr/>
          </p:nvSpPr>
          <p:spPr>
            <a:xfrm>
              <a:off x="4018" y="3977"/>
              <a:ext cx="192" cy="144"/>
            </a:xfrm>
            <a:prstGeom prst="ellipse">
              <a:avLst/>
            </a:prstGeom>
            <a:solidFill>
              <a:srgbClr val="33CCCC"/>
            </a:solidFill>
            <a:ln w="9525">
              <a:noFill/>
            </a:ln>
          </p:spPr>
          <p:txBody>
            <a:bodyPr wrap="none" anchor="ctr"/>
            <a:p>
              <a:pPr algn="ctr" eaLnBrk="0" hangingPunct="0"/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—</a:t>
              </a:r>
              <a:endPara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183" name="Oval 19"/>
            <p:cNvSpPr/>
            <p:nvPr/>
          </p:nvSpPr>
          <p:spPr>
            <a:xfrm>
              <a:off x="3922" y="3497"/>
              <a:ext cx="192" cy="144"/>
            </a:xfrm>
            <a:prstGeom prst="ellipse">
              <a:avLst/>
            </a:prstGeom>
            <a:solidFill>
              <a:srgbClr val="33CCCC"/>
            </a:solidFill>
            <a:ln w="9525">
              <a:noFill/>
            </a:ln>
          </p:spPr>
          <p:txBody>
            <a:bodyPr wrap="none" anchor="ctr"/>
            <a:p>
              <a:pPr algn="ctr" eaLnBrk="0" hangingPunct="0"/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—</a:t>
              </a:r>
              <a:endPara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184" name="Oval 20"/>
            <p:cNvSpPr/>
            <p:nvPr/>
          </p:nvSpPr>
          <p:spPr>
            <a:xfrm>
              <a:off x="3826" y="3689"/>
              <a:ext cx="192" cy="144"/>
            </a:xfrm>
            <a:prstGeom prst="ellipse">
              <a:avLst/>
            </a:prstGeom>
            <a:solidFill>
              <a:srgbClr val="33CCCC"/>
            </a:solidFill>
            <a:ln w="9525">
              <a:noFill/>
            </a:ln>
          </p:spPr>
          <p:txBody>
            <a:bodyPr wrap="none" anchor="ctr"/>
            <a:p>
              <a:pPr algn="ctr" eaLnBrk="0" hangingPunct="0"/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—</a:t>
              </a:r>
              <a:endPara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185" name="Oval 21"/>
            <p:cNvSpPr/>
            <p:nvPr/>
          </p:nvSpPr>
          <p:spPr>
            <a:xfrm>
              <a:off x="3778" y="3833"/>
              <a:ext cx="192" cy="144"/>
            </a:xfrm>
            <a:prstGeom prst="ellipse">
              <a:avLst/>
            </a:prstGeom>
            <a:solidFill>
              <a:srgbClr val="33CCCC"/>
            </a:solidFill>
            <a:ln w="9525">
              <a:noFill/>
            </a:ln>
          </p:spPr>
          <p:txBody>
            <a:bodyPr wrap="none" anchor="ctr"/>
            <a:p>
              <a:pPr algn="ctr" eaLnBrk="0" hangingPunct="0"/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—</a:t>
              </a:r>
              <a:endPara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186" name="Oval 22"/>
            <p:cNvSpPr/>
            <p:nvPr/>
          </p:nvSpPr>
          <p:spPr>
            <a:xfrm>
              <a:off x="5122" y="3209"/>
              <a:ext cx="192" cy="144"/>
            </a:xfrm>
            <a:prstGeom prst="ellipse">
              <a:avLst/>
            </a:prstGeom>
            <a:solidFill>
              <a:srgbClr val="33CCCC"/>
            </a:solidFill>
            <a:ln w="9525">
              <a:noFill/>
            </a:ln>
          </p:spPr>
          <p:txBody>
            <a:bodyPr wrap="none" anchor="ctr"/>
            <a:p>
              <a:pPr algn="ctr" eaLnBrk="0" hangingPunct="0"/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—</a:t>
              </a:r>
              <a:endPara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187" name="Oval 23"/>
            <p:cNvSpPr/>
            <p:nvPr/>
          </p:nvSpPr>
          <p:spPr>
            <a:xfrm>
              <a:off x="5314" y="3833"/>
              <a:ext cx="192" cy="144"/>
            </a:xfrm>
            <a:prstGeom prst="ellipse">
              <a:avLst/>
            </a:prstGeom>
            <a:solidFill>
              <a:srgbClr val="33CCCC"/>
            </a:solidFill>
            <a:ln w="9525">
              <a:noFill/>
            </a:ln>
          </p:spPr>
          <p:txBody>
            <a:bodyPr wrap="none" anchor="ctr"/>
            <a:p>
              <a:pPr algn="ctr" eaLnBrk="0" hangingPunct="0"/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—</a:t>
              </a:r>
              <a:endPara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188" name="Oval 24"/>
            <p:cNvSpPr/>
            <p:nvPr/>
          </p:nvSpPr>
          <p:spPr>
            <a:xfrm>
              <a:off x="4258" y="3257"/>
              <a:ext cx="192" cy="144"/>
            </a:xfrm>
            <a:prstGeom prst="ellipse">
              <a:avLst/>
            </a:prstGeom>
            <a:solidFill>
              <a:srgbClr val="33CCCC"/>
            </a:solidFill>
            <a:ln w="9525">
              <a:noFill/>
            </a:ln>
          </p:spPr>
          <p:txBody>
            <a:bodyPr wrap="none" anchor="ctr"/>
            <a:p>
              <a:pPr algn="ctr" eaLnBrk="0" hangingPunct="0"/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—</a:t>
              </a:r>
              <a:endPara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189" name="Oval 25"/>
            <p:cNvSpPr/>
            <p:nvPr/>
          </p:nvSpPr>
          <p:spPr>
            <a:xfrm>
              <a:off x="5362" y="3497"/>
              <a:ext cx="192" cy="144"/>
            </a:xfrm>
            <a:prstGeom prst="ellipse">
              <a:avLst/>
            </a:prstGeom>
            <a:solidFill>
              <a:srgbClr val="33CCCC"/>
            </a:solidFill>
            <a:ln w="9525">
              <a:noFill/>
            </a:ln>
          </p:spPr>
          <p:txBody>
            <a:bodyPr wrap="none" anchor="ctr"/>
            <a:p>
              <a:pPr algn="ctr" eaLnBrk="0" hangingPunct="0"/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—</a:t>
              </a:r>
              <a:endPara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190" name="Oval 26"/>
            <p:cNvSpPr/>
            <p:nvPr/>
          </p:nvSpPr>
          <p:spPr>
            <a:xfrm>
              <a:off x="4690" y="3977"/>
              <a:ext cx="192" cy="144"/>
            </a:xfrm>
            <a:prstGeom prst="ellipse">
              <a:avLst/>
            </a:prstGeom>
            <a:solidFill>
              <a:srgbClr val="33CCCC"/>
            </a:solidFill>
            <a:ln w="9525">
              <a:noFill/>
            </a:ln>
          </p:spPr>
          <p:txBody>
            <a:bodyPr wrap="none" anchor="ctr"/>
            <a:p>
              <a:pPr algn="ctr" eaLnBrk="0" hangingPunct="0"/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—</a:t>
              </a:r>
              <a:endPara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191" name="Oval 27"/>
            <p:cNvSpPr/>
            <p:nvPr/>
          </p:nvSpPr>
          <p:spPr>
            <a:xfrm>
              <a:off x="4642" y="3161"/>
              <a:ext cx="192" cy="144"/>
            </a:xfrm>
            <a:prstGeom prst="ellipse">
              <a:avLst/>
            </a:prstGeom>
            <a:solidFill>
              <a:srgbClr val="33CCCC"/>
            </a:solidFill>
            <a:ln w="9525">
              <a:noFill/>
            </a:ln>
          </p:spPr>
          <p:txBody>
            <a:bodyPr wrap="none" anchor="ctr"/>
            <a:p>
              <a:pPr algn="ctr" eaLnBrk="0" hangingPunct="0"/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—</a:t>
              </a:r>
              <a:endPara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192" name="AutoShape 28"/>
            <p:cNvSpPr/>
            <p:nvPr/>
          </p:nvSpPr>
          <p:spPr>
            <a:xfrm>
              <a:off x="3107" y="3158"/>
              <a:ext cx="907" cy="317"/>
            </a:xfrm>
            <a:prstGeom prst="wedgeEllipseCallout">
              <a:avLst>
                <a:gd name="adj1" fmla="val 29491"/>
                <a:gd name="adj2" fmla="val 95111"/>
              </a:avLst>
            </a:prstGeom>
            <a:solidFill>
              <a:srgbClr val="FFFFCC"/>
            </a:solidFill>
            <a:ln w="9525" cap="flat" cmpd="sng">
              <a:solidFill>
                <a:srgbClr val="FF99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algn="ctr" eaLnBrk="0" hangingPunct="0"/>
              <a:r>
                <a:rPr lang="zh-CN" altLang="en-US" b="1" dirty="0">
                  <a:solidFill>
                    <a:srgbClr val="3333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导体带电</a:t>
              </a:r>
              <a:r>
                <a:rPr lang="en-US" altLang="zh-CN" b="1" i="1" dirty="0">
                  <a:solidFill>
                    <a:srgbClr val="3333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Q</a:t>
              </a:r>
              <a:endParaRPr lang="en-US" altLang="zh-CN" dirty="0">
                <a:solidFill>
                  <a:srgbClr val="3333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4" name="Group 70"/>
          <p:cNvGrpSpPr/>
          <p:nvPr/>
        </p:nvGrpSpPr>
        <p:grpSpPr>
          <a:xfrm>
            <a:off x="5795963" y="1239838"/>
            <a:ext cx="1944687" cy="1828800"/>
            <a:chOff x="3651" y="781"/>
            <a:chExt cx="1225" cy="1152"/>
          </a:xfrm>
        </p:grpSpPr>
        <p:sp>
          <p:nvSpPr>
            <p:cNvPr id="7194" name="Rectangle 30"/>
            <p:cNvSpPr/>
            <p:nvPr/>
          </p:nvSpPr>
          <p:spPr>
            <a:xfrm>
              <a:off x="3686" y="1357"/>
              <a:ext cx="793" cy="528"/>
            </a:xfrm>
            <a:prstGeom prst="rect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algn="ctr">
                <a:spcBef>
                  <a:spcPct val="50000"/>
                </a:spcBef>
              </a:pP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195" name="Line 31"/>
            <p:cNvSpPr/>
            <p:nvPr/>
          </p:nvSpPr>
          <p:spPr>
            <a:xfrm flipH="1">
              <a:off x="3690" y="1117"/>
              <a:ext cx="272" cy="229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196" name="Line 32"/>
            <p:cNvSpPr/>
            <p:nvPr/>
          </p:nvSpPr>
          <p:spPr>
            <a:xfrm flipH="1">
              <a:off x="4445" y="1117"/>
              <a:ext cx="310" cy="288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197" name="Line 33"/>
            <p:cNvSpPr/>
            <p:nvPr/>
          </p:nvSpPr>
          <p:spPr>
            <a:xfrm flipH="1">
              <a:off x="4467" y="1645"/>
              <a:ext cx="288" cy="24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198" name="Line 34"/>
            <p:cNvSpPr/>
            <p:nvPr/>
          </p:nvSpPr>
          <p:spPr>
            <a:xfrm flipH="1">
              <a:off x="3699" y="1645"/>
              <a:ext cx="240" cy="192"/>
            </a:xfrm>
            <a:prstGeom prst="line">
              <a:avLst/>
            </a:prstGeom>
            <a:ln w="41275" cap="flat" cmpd="sng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</p:spPr>
        </p:sp>
        <p:sp>
          <p:nvSpPr>
            <p:cNvPr id="7199" name="Line 35"/>
            <p:cNvSpPr/>
            <p:nvPr/>
          </p:nvSpPr>
          <p:spPr>
            <a:xfrm>
              <a:off x="3987" y="1117"/>
              <a:ext cx="768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200" name="Line 36"/>
            <p:cNvSpPr/>
            <p:nvPr/>
          </p:nvSpPr>
          <p:spPr>
            <a:xfrm>
              <a:off x="4755" y="1117"/>
              <a:ext cx="0" cy="576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201" name="Line 37"/>
            <p:cNvSpPr/>
            <p:nvPr/>
          </p:nvSpPr>
          <p:spPr>
            <a:xfrm>
              <a:off x="3987" y="1117"/>
              <a:ext cx="0" cy="526"/>
            </a:xfrm>
            <a:prstGeom prst="line">
              <a:avLst/>
            </a:prstGeom>
            <a:ln w="41275" cap="flat" cmpd="sng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</p:spPr>
        </p:sp>
        <p:sp>
          <p:nvSpPr>
            <p:cNvPr id="7202" name="Line 38"/>
            <p:cNvSpPr/>
            <p:nvPr/>
          </p:nvSpPr>
          <p:spPr>
            <a:xfrm>
              <a:off x="3948" y="1642"/>
              <a:ext cx="816" cy="0"/>
            </a:xfrm>
            <a:prstGeom prst="line">
              <a:avLst/>
            </a:prstGeom>
            <a:ln w="41275" cap="flat" cmpd="sng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</p:spPr>
        </p:sp>
        <p:sp>
          <p:nvSpPr>
            <p:cNvPr id="7203" name="Oval 39"/>
            <p:cNvSpPr/>
            <p:nvPr/>
          </p:nvSpPr>
          <p:spPr>
            <a:xfrm>
              <a:off x="4707" y="1597"/>
              <a:ext cx="86" cy="86"/>
            </a:xfrm>
            <a:prstGeom prst="ellipse">
              <a:avLst/>
            </a:prstGeom>
            <a:solidFill>
              <a:srgbClr val="FF0000"/>
            </a:solidFill>
            <a:ln w="9525">
              <a:noFill/>
            </a:ln>
          </p:spPr>
          <p:txBody>
            <a:bodyPr wrap="none" anchor="ctr"/>
            <a:p>
              <a:pPr algn="ctr">
                <a:spcBef>
                  <a:spcPct val="50000"/>
                </a:spcBef>
              </a:pP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204" name="Oval 40"/>
            <p:cNvSpPr/>
            <p:nvPr/>
          </p:nvSpPr>
          <p:spPr>
            <a:xfrm>
              <a:off x="4707" y="1069"/>
              <a:ext cx="86" cy="86"/>
            </a:xfrm>
            <a:prstGeom prst="ellipse">
              <a:avLst/>
            </a:prstGeom>
            <a:solidFill>
              <a:srgbClr val="FF0000"/>
            </a:solidFill>
            <a:ln w="9525">
              <a:noFill/>
            </a:ln>
          </p:spPr>
          <p:txBody>
            <a:bodyPr wrap="none" anchor="ctr"/>
            <a:p>
              <a:pPr algn="ctr">
                <a:spcBef>
                  <a:spcPct val="50000"/>
                </a:spcBef>
              </a:pP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205" name="Oval 41"/>
            <p:cNvSpPr/>
            <p:nvPr/>
          </p:nvSpPr>
          <p:spPr>
            <a:xfrm>
              <a:off x="4434" y="1339"/>
              <a:ext cx="86" cy="86"/>
            </a:xfrm>
            <a:prstGeom prst="ellipse">
              <a:avLst/>
            </a:prstGeom>
            <a:solidFill>
              <a:srgbClr val="FF0000"/>
            </a:solidFill>
            <a:ln w="9525">
              <a:noFill/>
            </a:ln>
          </p:spPr>
          <p:txBody>
            <a:bodyPr wrap="none" anchor="ctr"/>
            <a:p>
              <a:pPr algn="ctr">
                <a:spcBef>
                  <a:spcPct val="50000"/>
                </a:spcBef>
              </a:pP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206" name="Oval 42"/>
            <p:cNvSpPr/>
            <p:nvPr/>
          </p:nvSpPr>
          <p:spPr>
            <a:xfrm>
              <a:off x="3939" y="1069"/>
              <a:ext cx="86" cy="86"/>
            </a:xfrm>
            <a:prstGeom prst="ellipse">
              <a:avLst/>
            </a:prstGeom>
            <a:solidFill>
              <a:srgbClr val="FF0000"/>
            </a:solidFill>
            <a:ln w="9525">
              <a:noFill/>
            </a:ln>
          </p:spPr>
          <p:txBody>
            <a:bodyPr wrap="none" anchor="ctr"/>
            <a:p>
              <a:pPr algn="ctr">
                <a:spcBef>
                  <a:spcPct val="50000"/>
                </a:spcBef>
              </a:pP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207" name="Oval 43"/>
            <p:cNvSpPr/>
            <p:nvPr/>
          </p:nvSpPr>
          <p:spPr>
            <a:xfrm>
              <a:off x="3651" y="1319"/>
              <a:ext cx="86" cy="86"/>
            </a:xfrm>
            <a:prstGeom prst="ellipse">
              <a:avLst/>
            </a:prstGeom>
            <a:solidFill>
              <a:srgbClr val="FF0000"/>
            </a:solidFill>
            <a:ln w="9525">
              <a:noFill/>
            </a:ln>
          </p:spPr>
          <p:txBody>
            <a:bodyPr wrap="none" anchor="ctr"/>
            <a:p>
              <a:pPr algn="ctr">
                <a:spcBef>
                  <a:spcPct val="50000"/>
                </a:spcBef>
              </a:pP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208" name="Oval 44"/>
            <p:cNvSpPr/>
            <p:nvPr/>
          </p:nvSpPr>
          <p:spPr>
            <a:xfrm>
              <a:off x="3948" y="1582"/>
              <a:ext cx="86" cy="86"/>
            </a:xfrm>
            <a:prstGeom prst="ellipse">
              <a:avLst/>
            </a:prstGeom>
            <a:solidFill>
              <a:srgbClr val="FF0000"/>
            </a:solidFill>
            <a:ln w="9525">
              <a:noFill/>
            </a:ln>
          </p:spPr>
          <p:txBody>
            <a:bodyPr wrap="none" anchor="ctr"/>
            <a:p>
              <a:pPr algn="ctr">
                <a:spcBef>
                  <a:spcPct val="50000"/>
                </a:spcBef>
              </a:pP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209" name="Oval 45"/>
            <p:cNvSpPr/>
            <p:nvPr/>
          </p:nvSpPr>
          <p:spPr>
            <a:xfrm>
              <a:off x="4437" y="1847"/>
              <a:ext cx="86" cy="86"/>
            </a:xfrm>
            <a:prstGeom prst="ellipse">
              <a:avLst/>
            </a:prstGeom>
            <a:solidFill>
              <a:srgbClr val="FF0000"/>
            </a:solidFill>
            <a:ln w="9525">
              <a:noFill/>
            </a:ln>
          </p:spPr>
          <p:txBody>
            <a:bodyPr wrap="none" anchor="ctr"/>
            <a:p>
              <a:pPr algn="ctr">
                <a:spcBef>
                  <a:spcPct val="50000"/>
                </a:spcBef>
              </a:pP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210" name="Oval 46"/>
            <p:cNvSpPr/>
            <p:nvPr/>
          </p:nvSpPr>
          <p:spPr>
            <a:xfrm>
              <a:off x="3651" y="1847"/>
              <a:ext cx="86" cy="86"/>
            </a:xfrm>
            <a:prstGeom prst="ellipse">
              <a:avLst/>
            </a:prstGeom>
            <a:solidFill>
              <a:srgbClr val="FF0000"/>
            </a:solidFill>
            <a:ln w="9525">
              <a:noFill/>
            </a:ln>
          </p:spPr>
          <p:txBody>
            <a:bodyPr wrap="none" anchor="ctr"/>
            <a:p>
              <a:pPr algn="ctr">
                <a:spcBef>
                  <a:spcPct val="50000"/>
                </a:spcBef>
              </a:pP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211" name="Oval 47"/>
            <p:cNvSpPr/>
            <p:nvPr/>
          </p:nvSpPr>
          <p:spPr>
            <a:xfrm>
              <a:off x="4563" y="1405"/>
              <a:ext cx="41" cy="41"/>
            </a:xfrm>
            <a:prstGeom prst="ellipse">
              <a:avLst/>
            </a:prstGeom>
            <a:solidFill>
              <a:srgbClr val="000000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p>
              <a:pPr algn="ctr">
                <a:spcBef>
                  <a:spcPct val="50000"/>
                </a:spcBef>
              </a:pP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212" name="Oval 48"/>
            <p:cNvSpPr/>
            <p:nvPr/>
          </p:nvSpPr>
          <p:spPr>
            <a:xfrm>
              <a:off x="4227" y="1508"/>
              <a:ext cx="41" cy="41"/>
            </a:xfrm>
            <a:prstGeom prst="ellipse">
              <a:avLst/>
            </a:prstGeom>
            <a:solidFill>
              <a:srgbClr val="000000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p>
              <a:pPr algn="ctr">
                <a:spcBef>
                  <a:spcPct val="50000"/>
                </a:spcBef>
              </a:pP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213" name="Oval 49"/>
            <p:cNvSpPr/>
            <p:nvPr/>
          </p:nvSpPr>
          <p:spPr>
            <a:xfrm>
              <a:off x="4323" y="1453"/>
              <a:ext cx="41" cy="41"/>
            </a:xfrm>
            <a:prstGeom prst="ellipse">
              <a:avLst/>
            </a:prstGeom>
            <a:solidFill>
              <a:srgbClr val="000000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p>
              <a:pPr algn="ctr">
                <a:spcBef>
                  <a:spcPct val="50000"/>
                </a:spcBef>
              </a:pP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214" name="Oval 50"/>
            <p:cNvSpPr/>
            <p:nvPr/>
          </p:nvSpPr>
          <p:spPr>
            <a:xfrm>
              <a:off x="4323" y="1748"/>
              <a:ext cx="41" cy="41"/>
            </a:xfrm>
            <a:prstGeom prst="ellipse">
              <a:avLst/>
            </a:prstGeom>
            <a:solidFill>
              <a:srgbClr val="000000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p>
              <a:pPr algn="ctr">
                <a:spcBef>
                  <a:spcPct val="50000"/>
                </a:spcBef>
              </a:pP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215" name="Oval 51"/>
            <p:cNvSpPr/>
            <p:nvPr/>
          </p:nvSpPr>
          <p:spPr>
            <a:xfrm>
              <a:off x="4035" y="1700"/>
              <a:ext cx="41" cy="41"/>
            </a:xfrm>
            <a:prstGeom prst="ellipse">
              <a:avLst/>
            </a:prstGeom>
            <a:solidFill>
              <a:srgbClr val="000000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p>
              <a:pPr algn="ctr">
                <a:spcBef>
                  <a:spcPct val="50000"/>
                </a:spcBef>
              </a:pP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216" name="Oval 52"/>
            <p:cNvSpPr/>
            <p:nvPr/>
          </p:nvSpPr>
          <p:spPr>
            <a:xfrm>
              <a:off x="4179" y="1748"/>
              <a:ext cx="41" cy="41"/>
            </a:xfrm>
            <a:prstGeom prst="ellipse">
              <a:avLst/>
            </a:prstGeom>
            <a:solidFill>
              <a:srgbClr val="000000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p>
              <a:pPr algn="ctr">
                <a:spcBef>
                  <a:spcPct val="50000"/>
                </a:spcBef>
              </a:pP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217" name="Oval 53"/>
            <p:cNvSpPr/>
            <p:nvPr/>
          </p:nvSpPr>
          <p:spPr>
            <a:xfrm>
              <a:off x="4131" y="1453"/>
              <a:ext cx="41" cy="41"/>
            </a:xfrm>
            <a:prstGeom prst="ellipse">
              <a:avLst/>
            </a:prstGeom>
            <a:solidFill>
              <a:srgbClr val="000000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p>
              <a:pPr algn="ctr">
                <a:spcBef>
                  <a:spcPct val="50000"/>
                </a:spcBef>
              </a:pP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218" name="Oval 54"/>
            <p:cNvSpPr/>
            <p:nvPr/>
          </p:nvSpPr>
          <p:spPr>
            <a:xfrm>
              <a:off x="4131" y="1549"/>
              <a:ext cx="41" cy="41"/>
            </a:xfrm>
            <a:prstGeom prst="ellipse">
              <a:avLst/>
            </a:prstGeom>
            <a:solidFill>
              <a:srgbClr val="000000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p>
              <a:pPr algn="ctr">
                <a:spcBef>
                  <a:spcPct val="50000"/>
                </a:spcBef>
              </a:pP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219" name="Oval 55"/>
            <p:cNvSpPr/>
            <p:nvPr/>
          </p:nvSpPr>
          <p:spPr>
            <a:xfrm>
              <a:off x="3891" y="1796"/>
              <a:ext cx="41" cy="41"/>
            </a:xfrm>
            <a:prstGeom prst="ellipse">
              <a:avLst/>
            </a:prstGeom>
            <a:solidFill>
              <a:srgbClr val="000000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p>
              <a:pPr algn="ctr">
                <a:spcBef>
                  <a:spcPct val="50000"/>
                </a:spcBef>
              </a:pP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220" name="Oval 56"/>
            <p:cNvSpPr/>
            <p:nvPr/>
          </p:nvSpPr>
          <p:spPr>
            <a:xfrm>
              <a:off x="4474" y="1501"/>
              <a:ext cx="41" cy="41"/>
            </a:xfrm>
            <a:prstGeom prst="ellipse">
              <a:avLst/>
            </a:prstGeom>
            <a:solidFill>
              <a:srgbClr val="000000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p>
              <a:pPr algn="ctr">
                <a:spcBef>
                  <a:spcPct val="50000"/>
                </a:spcBef>
              </a:pP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221" name="Oval 57"/>
            <p:cNvSpPr/>
            <p:nvPr/>
          </p:nvSpPr>
          <p:spPr>
            <a:xfrm>
              <a:off x="4323" y="1645"/>
              <a:ext cx="41" cy="41"/>
            </a:xfrm>
            <a:prstGeom prst="ellipse">
              <a:avLst/>
            </a:prstGeom>
            <a:solidFill>
              <a:srgbClr val="000000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p>
              <a:pPr algn="ctr">
                <a:spcBef>
                  <a:spcPct val="50000"/>
                </a:spcBef>
              </a:pP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222" name="Oval 58"/>
            <p:cNvSpPr/>
            <p:nvPr/>
          </p:nvSpPr>
          <p:spPr>
            <a:xfrm>
              <a:off x="4131" y="1309"/>
              <a:ext cx="41" cy="41"/>
            </a:xfrm>
            <a:prstGeom prst="ellipse">
              <a:avLst/>
            </a:prstGeom>
            <a:solidFill>
              <a:srgbClr val="000000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p>
              <a:pPr algn="ctr">
                <a:spcBef>
                  <a:spcPct val="50000"/>
                </a:spcBef>
              </a:pP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223" name="Oval 59"/>
            <p:cNvSpPr/>
            <p:nvPr/>
          </p:nvSpPr>
          <p:spPr>
            <a:xfrm>
              <a:off x="3891" y="1501"/>
              <a:ext cx="41" cy="41"/>
            </a:xfrm>
            <a:prstGeom prst="ellipse">
              <a:avLst/>
            </a:prstGeom>
            <a:solidFill>
              <a:srgbClr val="000000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p>
              <a:pPr algn="ctr">
                <a:spcBef>
                  <a:spcPct val="50000"/>
                </a:spcBef>
              </a:pP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224" name="Oval 60"/>
            <p:cNvSpPr/>
            <p:nvPr/>
          </p:nvSpPr>
          <p:spPr>
            <a:xfrm>
              <a:off x="3987" y="1357"/>
              <a:ext cx="41" cy="41"/>
            </a:xfrm>
            <a:prstGeom prst="ellipse">
              <a:avLst/>
            </a:prstGeom>
            <a:solidFill>
              <a:srgbClr val="000000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p>
              <a:pPr algn="ctr">
                <a:spcBef>
                  <a:spcPct val="50000"/>
                </a:spcBef>
              </a:pP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225" name="Oval 61"/>
            <p:cNvSpPr/>
            <p:nvPr/>
          </p:nvSpPr>
          <p:spPr>
            <a:xfrm>
              <a:off x="3843" y="1645"/>
              <a:ext cx="41" cy="41"/>
            </a:xfrm>
            <a:prstGeom prst="ellipse">
              <a:avLst/>
            </a:prstGeom>
            <a:solidFill>
              <a:srgbClr val="000000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p>
              <a:pPr algn="ctr">
                <a:spcBef>
                  <a:spcPct val="50000"/>
                </a:spcBef>
              </a:pP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226" name="Oval 62"/>
            <p:cNvSpPr/>
            <p:nvPr/>
          </p:nvSpPr>
          <p:spPr>
            <a:xfrm>
              <a:off x="4323" y="1357"/>
              <a:ext cx="41" cy="41"/>
            </a:xfrm>
            <a:prstGeom prst="ellipse">
              <a:avLst/>
            </a:prstGeom>
            <a:solidFill>
              <a:srgbClr val="000000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p>
              <a:pPr algn="ctr">
                <a:spcBef>
                  <a:spcPct val="50000"/>
                </a:spcBef>
              </a:pP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227" name="AutoShape 63"/>
            <p:cNvSpPr/>
            <p:nvPr/>
          </p:nvSpPr>
          <p:spPr>
            <a:xfrm>
              <a:off x="3969" y="781"/>
              <a:ext cx="907" cy="245"/>
            </a:xfrm>
            <a:prstGeom prst="wedgeEllipseCallout">
              <a:avLst>
                <a:gd name="adj1" fmla="val -28833"/>
                <a:gd name="adj2" fmla="val 216940"/>
              </a:avLst>
            </a:prstGeom>
            <a:noFill/>
            <a:ln w="9525" cap="flat" cmpd="sng">
              <a:solidFill>
                <a:srgbClr val="FF00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algn="ctr" eaLnBrk="0" hangingPunct="0"/>
              <a:r>
                <a:rPr lang="zh-CN" altLang="en-US" b="1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自由电子</a:t>
              </a:r>
              <a:endPara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68672" name="Text Box 64"/>
          <p:cNvSpPr txBox="1"/>
          <p:nvPr/>
        </p:nvSpPr>
        <p:spPr>
          <a:xfrm>
            <a:off x="250825" y="260350"/>
            <a:ext cx="8642350" cy="1525588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 dirty="0">
                <a:latin typeface="Times New Roman" panose="02020603050405020304" pitchFamily="18" charset="0"/>
                <a:ea typeface="宋体" panose="02010600030101010101" pitchFamily="2" charset="-122"/>
              </a:rPr>
              <a:t>§6</a:t>
            </a:r>
            <a:r>
              <a:rPr lang="en-US" altLang="zh-CN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-</a:t>
            </a:r>
            <a:r>
              <a:rPr lang="en-US" altLang="zh-CN" sz="2800" b="1" dirty="0">
                <a:latin typeface="Times New Roman" panose="02020603050405020304" pitchFamily="18" charset="0"/>
                <a:ea typeface="宋体" panose="02010600030101010101" pitchFamily="2" charset="-122"/>
              </a:rPr>
              <a:t>1  </a:t>
            </a:r>
            <a:r>
              <a:rPr lang="zh-CN" altLang="en-US" sz="2800" b="1" dirty="0">
                <a:latin typeface="Times New Roman" panose="02020603050405020304" pitchFamily="18" charset="0"/>
                <a:ea typeface="宋体" panose="02010600030101010101" pitchFamily="2" charset="-122"/>
              </a:rPr>
              <a:t>静电场中的导体</a:t>
            </a:r>
            <a:endParaRPr lang="zh-CN" altLang="en-US" sz="28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ctr"/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rPr>
              <a:t>(Effects of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rPr>
              <a:t>Conductor in Electrostatic Field)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spcBef>
                <a:spcPct val="50000"/>
              </a:spcBef>
            </a:pPr>
            <a:r>
              <a:rPr lang="zh-CN" altLang="zh-CN" sz="2800" b="1" dirty="0">
                <a:solidFill>
                  <a:srgbClr val="3333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一</a:t>
            </a:r>
            <a:r>
              <a:rPr lang="zh-CN" altLang="en-US" sz="2800" b="1" dirty="0">
                <a:solidFill>
                  <a:srgbClr val="3333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、静电感应 </a:t>
            </a:r>
            <a:r>
              <a:rPr lang="en-US" altLang="zh-CN" b="1" dirty="0">
                <a:solidFill>
                  <a:srgbClr val="3333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en-US" altLang="zh-CN" b="1" dirty="0">
                <a:solidFill>
                  <a:srgbClr val="3333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Electrostatic Induction</a:t>
            </a:r>
            <a:r>
              <a:rPr lang="en-US" altLang="zh-CN" b="1" dirty="0">
                <a:solidFill>
                  <a:srgbClr val="3333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  <a:endParaRPr lang="en-US" altLang="zh-CN" b="1" dirty="0">
              <a:solidFill>
                <a:srgbClr val="3333FF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68615" name="Text Box 7"/>
          <p:cNvSpPr txBox="1"/>
          <p:nvPr/>
        </p:nvSpPr>
        <p:spPr>
          <a:xfrm>
            <a:off x="250825" y="4941888"/>
            <a:ext cx="4897438" cy="180022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eaLnBrk="0" hangingPunct="0"/>
            <a:r>
              <a:rPr lang="en-US" altLang="zh-CN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 </a:t>
            </a: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当有外电场或给导体充电，</a:t>
            </a:r>
            <a:endParaRPr lang="zh-CN" altLang="en-US" sz="2800" b="1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eaLnBrk="0" hangingPunct="0"/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在场与导体的相互作用的过程</a:t>
            </a:r>
            <a:endParaRPr lang="zh-CN" altLang="en-US" sz="2800" b="1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eaLnBrk="0" hangingPunct="0"/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中，</a:t>
            </a:r>
            <a:r>
              <a:rPr lang="zh-CN" altLang="en-US" sz="2800" b="1" dirty="0">
                <a:solidFill>
                  <a:srgbClr val="0033C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自由电子的重新分布起决</a:t>
            </a:r>
            <a:endParaRPr lang="zh-CN" altLang="en-US" sz="2800" b="1" dirty="0">
              <a:solidFill>
                <a:srgbClr val="0033CC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eaLnBrk="0" hangingPunct="0"/>
            <a:r>
              <a:rPr lang="zh-CN" altLang="en-US" sz="2800" b="1" dirty="0">
                <a:solidFill>
                  <a:srgbClr val="0033C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定性作用。</a:t>
            </a:r>
            <a:endParaRPr lang="zh-CN" altLang="en-US" sz="2800" b="1" dirty="0">
              <a:solidFill>
                <a:srgbClr val="0033CC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72">
                                            <p:txEl>
                                              <p:charRg st="0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8672">
                                            <p:txEl>
                                              <p:charRg st="0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8672">
                                            <p:txEl>
                                              <p:charRg st="0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72">
                                            <p:txEl>
                                              <p:charRg st="14" end="6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8672">
                                            <p:txEl>
                                              <p:charRg st="14" end="6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8672">
                                            <p:txEl>
                                              <p:charRg st="14" end="6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72">
                                            <p:txEl>
                                              <p:charRg st="60" end="9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8672">
                                            <p:txEl>
                                              <p:charRg st="60" end="9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8672">
                                            <p:txEl>
                                              <p:charRg st="60" end="9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5" dur="500"/>
                                        <p:tgtEl>
                                          <p:spTgt spid="686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0" dur="500"/>
                                        <p:tgtEl>
                                          <p:spTgt spid="686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39" dur="500"/>
                                        <p:tgtEl>
                                          <p:spTgt spid="686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686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686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610" grpId="0"/>
      <p:bldP spid="68611" grpId="0"/>
      <p:bldP spid="68612" grpId="0"/>
      <p:bldP spid="68672" grpId="0" build="p"/>
      <p:bldP spid="6861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31745" name="Object 4"/>
          <p:cNvGraphicFramePr>
            <a:graphicFrameLocks noChangeAspect="1"/>
          </p:cNvGraphicFramePr>
          <p:nvPr/>
        </p:nvGraphicFramePr>
        <p:xfrm>
          <a:off x="5821363" y="322263"/>
          <a:ext cx="1368425" cy="865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9" name="" r:id="rId1" imgW="469900" imgH="431800" progId="Equation.3">
                  <p:embed/>
                </p:oleObj>
              </mc:Choice>
              <mc:Fallback>
                <p:oleObj name="" r:id="rId1" imgW="469900" imgH="431800" progId="Equation.3">
                  <p:embed/>
                  <p:pic>
                    <p:nvPicPr>
                      <p:cNvPr id="0" name="图片 3108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821363" y="322263"/>
                        <a:ext cx="1368425" cy="865187"/>
                      </a:xfrm>
                      <a:prstGeom prst="rect">
                        <a:avLst/>
                      </a:prstGeom>
                      <a:gradFill rotWithShape="1">
                        <a:gsLst>
                          <a:gs pos="0">
                            <a:srgbClr val="9966FF"/>
                          </a:gs>
                          <a:gs pos="50000">
                            <a:schemeClr val="bg1"/>
                          </a:gs>
                          <a:gs pos="100000">
                            <a:srgbClr val="9966FF"/>
                          </a:gs>
                        </a:gsLst>
                        <a:lin ang="5400000" scaled="1"/>
                        <a:tileRect/>
                      </a:gradFill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746" name="Text Box 5"/>
          <p:cNvSpPr txBox="1"/>
          <p:nvPr/>
        </p:nvSpPr>
        <p:spPr>
          <a:xfrm>
            <a:off x="461963" y="477838"/>
            <a:ext cx="4821237" cy="461962"/>
          </a:xfrm>
          <a:prstGeom prst="rect">
            <a:avLst/>
          </a:prstGeom>
          <a:gradFill rotWithShape="1">
            <a:gsLst>
              <a:gs pos="0">
                <a:srgbClr val="9966FF"/>
              </a:gs>
              <a:gs pos="50000">
                <a:schemeClr val="bg1"/>
              </a:gs>
              <a:gs pos="100000">
                <a:srgbClr val="9966FF"/>
              </a:gs>
            </a:gsLst>
            <a:lin ang="5400000" scaled="1"/>
            <a:tileRect/>
          </a:gradFill>
          <a:ln w="9525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  <a:buClr>
                <a:schemeClr val="hlink"/>
              </a:buClr>
            </a:pP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  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讨论：导体表面附近的场强公式</a:t>
            </a:r>
            <a:endParaRPr lang="zh-CN" altLang="en-US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1747" name="Rectangle 6"/>
          <p:cNvSpPr/>
          <p:nvPr/>
        </p:nvSpPr>
        <p:spPr>
          <a:xfrm>
            <a:off x="684213" y="1395413"/>
            <a:ext cx="401637" cy="522287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>
              <a:spcBef>
                <a:spcPct val="50000"/>
              </a:spcBef>
              <a:buClr>
                <a:schemeClr val="hlink"/>
              </a:buClr>
            </a:pPr>
            <a:r>
              <a:rPr lang="en-US" altLang="zh-CN" sz="2800" b="1" i="1" dirty="0">
                <a:latin typeface="Times New Roman" panose="02020603050405020304" pitchFamily="18" charset="0"/>
                <a:ea typeface="华文细黑" charset="-122"/>
                <a:sym typeface="Symbol" panose="05050102010706020507" pitchFamily="18" charset="2"/>
              </a:rPr>
              <a:t></a:t>
            </a:r>
            <a:endParaRPr lang="en-US" altLang="zh-CN" sz="2800" b="1" i="1" dirty="0">
              <a:latin typeface="Times New Roman" panose="02020603050405020304" pitchFamily="18" charset="0"/>
              <a:ea typeface="华文细黑" charset="-122"/>
              <a:sym typeface="Symbol" panose="05050102010706020507" pitchFamily="18" charset="2"/>
            </a:endParaRPr>
          </a:p>
        </p:txBody>
      </p:sp>
      <p:sp>
        <p:nvSpPr>
          <p:cNvPr id="31748" name="Text Box 7"/>
          <p:cNvSpPr txBox="1"/>
          <p:nvPr/>
        </p:nvSpPr>
        <p:spPr>
          <a:xfrm>
            <a:off x="1085850" y="1465263"/>
            <a:ext cx="6032500" cy="461962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>
              <a:spcBef>
                <a:spcPct val="50000"/>
              </a:spcBef>
              <a:buClr>
                <a:schemeClr val="hlink"/>
              </a:buClr>
            </a:pP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指导体表面附近场点近旁的导体电荷面密度</a:t>
            </a:r>
            <a:endParaRPr lang="zh-CN" altLang="en-US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aphicFrame>
        <p:nvGraphicFramePr>
          <p:cNvPr id="31749" name="Object 8"/>
          <p:cNvGraphicFramePr>
            <a:graphicFrameLocks noChangeAspect="1"/>
          </p:cNvGraphicFramePr>
          <p:nvPr/>
        </p:nvGraphicFramePr>
        <p:xfrm>
          <a:off x="700088" y="2171700"/>
          <a:ext cx="381000" cy="474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0" name="" r:id="rId3" imgW="152400" imgH="190500" progId="Equation.3">
                  <p:embed/>
                </p:oleObj>
              </mc:Choice>
              <mc:Fallback>
                <p:oleObj name="" r:id="rId3" imgW="152400" imgH="190500" progId="Equation.3">
                  <p:embed/>
                  <p:pic>
                    <p:nvPicPr>
                      <p:cNvPr id="0" name="图片 3109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00088" y="2171700"/>
                        <a:ext cx="381000" cy="47466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750" name="Text Box 9"/>
          <p:cNvSpPr txBox="1"/>
          <p:nvPr/>
        </p:nvSpPr>
        <p:spPr>
          <a:xfrm>
            <a:off x="1081088" y="2168525"/>
            <a:ext cx="7626350" cy="83185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  <a:buClr>
                <a:schemeClr val="hlink"/>
              </a:buClr>
            </a:pP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指位于导体表面附近场点的场强，不是导体外部空间任一点的场强</a:t>
            </a:r>
            <a:endParaRPr lang="zh-CN" altLang="en-US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1751" name="Text Box 10"/>
          <p:cNvSpPr txBox="1"/>
          <p:nvPr/>
        </p:nvSpPr>
        <p:spPr>
          <a:xfrm>
            <a:off x="1055688" y="4770438"/>
            <a:ext cx="492125" cy="4603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>
              <a:spcBef>
                <a:spcPct val="50000"/>
              </a:spcBef>
              <a:buClr>
                <a:schemeClr val="hlink"/>
              </a:buClr>
            </a:pPr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</a:rPr>
              <a:t>由</a:t>
            </a:r>
            <a:endParaRPr lang="zh-CN" altLang="en-US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1752" name="Rectangle 11"/>
          <p:cNvSpPr/>
          <p:nvPr/>
        </p:nvSpPr>
        <p:spPr>
          <a:xfrm>
            <a:off x="1979613" y="4005263"/>
            <a:ext cx="3878262" cy="461962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>
              <a:spcBef>
                <a:spcPct val="50000"/>
              </a:spcBef>
              <a:buClr>
                <a:schemeClr val="hlink"/>
              </a:buClr>
            </a:pP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场点附近旁的导体表面电荷</a:t>
            </a:r>
            <a:endParaRPr lang="zh-CN" altLang="en-US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1753" name="AutoShape 12"/>
          <p:cNvSpPr/>
          <p:nvPr/>
        </p:nvSpPr>
        <p:spPr>
          <a:xfrm>
            <a:off x="1547813" y="4292600"/>
            <a:ext cx="431800" cy="1441450"/>
          </a:xfrm>
          <a:prstGeom prst="leftBrace">
            <a:avLst>
              <a:gd name="adj1" fmla="val 27787"/>
              <a:gd name="adj2" fmla="val 50000"/>
            </a:avLst>
          </a:prstGeom>
          <a:noFill/>
          <a:ln w="381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>
            <a:spAutoFit/>
          </a:bodyPr>
          <a:p>
            <a:pPr eaLnBrk="0" hangingPunct="0">
              <a:buClr>
                <a:schemeClr val="hlink"/>
              </a:buClr>
              <a:buFont typeface="Wingdings" panose="05000000000000000000" pitchFamily="2" charset="2"/>
              <a:buChar char="Ø"/>
            </a:pPr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1754" name="Text Box 13"/>
          <p:cNvSpPr txBox="1"/>
          <p:nvPr/>
        </p:nvSpPr>
        <p:spPr>
          <a:xfrm>
            <a:off x="2039938" y="4695825"/>
            <a:ext cx="2647950" cy="461963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>
              <a:spcBef>
                <a:spcPct val="50000"/>
              </a:spcBef>
              <a:buClr>
                <a:schemeClr val="hlink"/>
              </a:buClr>
            </a:pP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导体上其余面电荷</a:t>
            </a:r>
            <a:endParaRPr lang="zh-CN" altLang="en-US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1755" name="Text Box 14"/>
          <p:cNvSpPr txBox="1"/>
          <p:nvPr/>
        </p:nvSpPr>
        <p:spPr>
          <a:xfrm>
            <a:off x="2103438" y="5386388"/>
            <a:ext cx="3262312" cy="461962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>
              <a:spcBef>
                <a:spcPct val="50000"/>
              </a:spcBef>
              <a:buClr>
                <a:schemeClr val="hlink"/>
              </a:buClr>
            </a:pP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除导体外的其它带电体</a:t>
            </a:r>
            <a:endParaRPr lang="zh-CN" altLang="en-US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21871" name="AutoShape 15"/>
          <p:cNvSpPr>
            <a:spLocks noChangeArrowheads="1"/>
          </p:cNvSpPr>
          <p:nvPr/>
        </p:nvSpPr>
        <p:spPr bwMode="auto">
          <a:xfrm>
            <a:off x="5219700" y="4868863"/>
            <a:ext cx="790575" cy="288925"/>
          </a:xfrm>
          <a:custGeom>
            <a:avLst/>
            <a:gdLst>
              <a:gd name="T0" fmla="*/ 592931 w 21600"/>
              <a:gd name="T1" fmla="*/ 0 h 21600"/>
              <a:gd name="T2" fmla="*/ 0 w 21600"/>
              <a:gd name="T3" fmla="*/ 144463 h 21600"/>
              <a:gd name="T4" fmla="*/ 592931 w 21600"/>
              <a:gd name="T5" fmla="*/ 288925 h 21600"/>
              <a:gd name="T6" fmla="*/ 790575 w 21600"/>
              <a:gd name="T7" fmla="*/ 144463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5400 h 21600"/>
              <a:gd name="T14" fmla="*/ 18900 w 21600"/>
              <a:gd name="T15" fmla="*/ 162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lnTo>
                  <a:pt x="16200" y="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lnTo>
                  <a:pt x="135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lnTo>
                  <a:pt x="0" y="5400"/>
                </a:lnTo>
                <a:close/>
              </a:path>
            </a:pathLst>
          </a:custGeom>
          <a:solidFill>
            <a:srgbClr val="FF9933"/>
          </a:solidFill>
          <a:ln>
            <a:noFill/>
          </a:ln>
          <a:effectLst>
            <a:outerShdw blurRad="63500" dist="38099" dir="2700000" algn="ctr" rotWithShape="0">
              <a:schemeClr val="bg2">
                <a:alpha val="74997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fontAlgn="base"/>
            <a:endParaRPr lang="zh-CN" altLang="en-US" strike="noStrike" noProof="1"/>
          </a:p>
        </p:txBody>
      </p:sp>
      <p:sp>
        <p:nvSpPr>
          <p:cNvPr id="31757" name="Text Box 16"/>
          <p:cNvSpPr txBox="1"/>
          <p:nvPr/>
        </p:nvSpPr>
        <p:spPr>
          <a:xfrm>
            <a:off x="6084888" y="4797425"/>
            <a:ext cx="2646362" cy="461963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>
              <a:spcBef>
                <a:spcPct val="50000"/>
              </a:spcBef>
              <a:buClr>
                <a:schemeClr val="hlink"/>
              </a:buClr>
            </a:pPr>
            <a:r>
              <a:rPr lang="zh-CN" altLang="en-US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共同作用的总效果</a:t>
            </a:r>
            <a:endParaRPr lang="zh-CN" altLang="en-US" b="1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31758" name="Group 24"/>
          <p:cNvGrpSpPr/>
          <p:nvPr/>
        </p:nvGrpSpPr>
        <p:grpSpPr>
          <a:xfrm>
            <a:off x="684213" y="3108325"/>
            <a:ext cx="7337425" cy="533400"/>
            <a:chOff x="571" y="2146"/>
            <a:chExt cx="4622" cy="336"/>
          </a:xfrm>
        </p:grpSpPr>
        <p:graphicFrame>
          <p:nvGraphicFramePr>
            <p:cNvPr id="31759" name="Object 20"/>
            <p:cNvGraphicFramePr>
              <a:graphicFrameLocks noChangeAspect="1"/>
            </p:cNvGraphicFramePr>
            <p:nvPr/>
          </p:nvGraphicFramePr>
          <p:xfrm>
            <a:off x="1387" y="2172"/>
            <a:ext cx="223" cy="27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12" name="" r:id="rId5" imgW="152400" imgH="190500" progId="Equation.3">
                    <p:embed/>
                  </p:oleObj>
                </mc:Choice>
                <mc:Fallback>
                  <p:oleObj name="" r:id="rId5" imgW="152400" imgH="190500" progId="Equation.3">
                    <p:embed/>
                    <p:pic>
                      <p:nvPicPr>
                        <p:cNvPr id="0" name="图片 3111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1387" y="2172"/>
                          <a:ext cx="223" cy="279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31760" name="Group 23"/>
            <p:cNvGrpSpPr/>
            <p:nvPr/>
          </p:nvGrpSpPr>
          <p:grpSpPr>
            <a:xfrm>
              <a:off x="571" y="2146"/>
              <a:ext cx="4622" cy="336"/>
              <a:chOff x="581" y="2145"/>
              <a:chExt cx="4622" cy="336"/>
            </a:xfrm>
          </p:grpSpPr>
          <p:sp>
            <p:nvSpPr>
              <p:cNvPr id="31761" name="Text Box 19"/>
              <p:cNvSpPr txBox="1"/>
              <p:nvPr/>
            </p:nvSpPr>
            <p:spPr>
              <a:xfrm>
                <a:off x="581" y="2186"/>
                <a:ext cx="4622" cy="291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>
                <a:spAutoFit/>
              </a:bodyPr>
              <a:p>
                <a:pPr eaLnBrk="0" hangingPunct="0">
                  <a:buClr>
                    <a:schemeClr val="hlink"/>
                  </a:buClr>
                </a:pPr>
                <a:r>
                  <a:rPr lang="zh-CN" altLang="en-US" b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从公式看    仅仅与   有关，能否说场强仅仅由   决定？</a:t>
                </a:r>
                <a:endParaRPr lang="zh-CN" altLang="en-US" b="1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1762" name="Rectangle 21"/>
              <p:cNvSpPr/>
              <p:nvPr/>
            </p:nvSpPr>
            <p:spPr>
              <a:xfrm>
                <a:off x="2060" y="2151"/>
                <a:ext cx="253" cy="33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>
                <a:spAutoFit/>
              </a:bodyPr>
              <a:p>
                <a:pPr>
                  <a:spcBef>
                    <a:spcPct val="50000"/>
                  </a:spcBef>
                  <a:buClr>
                    <a:schemeClr val="hlink"/>
                  </a:buClr>
                </a:pPr>
                <a:r>
                  <a:rPr lang="en-US" altLang="zh-CN" sz="2800" b="1" i="1" dirty="0">
                    <a:latin typeface="Times New Roman" panose="02020603050405020304" pitchFamily="18" charset="0"/>
                    <a:ea typeface="华文细黑" charset="-122"/>
                    <a:sym typeface="Symbol" panose="05050102010706020507" pitchFamily="18" charset="2"/>
                  </a:rPr>
                  <a:t></a:t>
                </a:r>
                <a:endParaRPr lang="en-US" altLang="zh-CN" sz="2800" b="1" i="1" dirty="0">
                  <a:latin typeface="Times New Roman" panose="02020603050405020304" pitchFamily="18" charset="0"/>
                  <a:ea typeface="华文细黑" charset="-122"/>
                  <a:sym typeface="Symbol" panose="05050102010706020507" pitchFamily="18" charset="2"/>
                </a:endParaRPr>
              </a:p>
            </p:txBody>
          </p:sp>
          <p:sp>
            <p:nvSpPr>
              <p:cNvPr id="31763" name="Rectangle 22"/>
              <p:cNvSpPr/>
              <p:nvPr/>
            </p:nvSpPr>
            <p:spPr>
              <a:xfrm>
                <a:off x="4333" y="2145"/>
                <a:ext cx="253" cy="33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>
                <a:spAutoFit/>
              </a:bodyPr>
              <a:p>
                <a:pPr>
                  <a:spcBef>
                    <a:spcPct val="50000"/>
                  </a:spcBef>
                  <a:buClr>
                    <a:schemeClr val="hlink"/>
                  </a:buClr>
                </a:pPr>
                <a:r>
                  <a:rPr lang="en-US" altLang="zh-CN" sz="2800" i="1" dirty="0">
                    <a:latin typeface="Times New Roman" panose="02020603050405020304" pitchFamily="18" charset="0"/>
                    <a:ea typeface="华文细黑" charset="-122"/>
                    <a:sym typeface="Symbol" panose="05050102010706020507" pitchFamily="18" charset="2"/>
                  </a:rPr>
                  <a:t></a:t>
                </a:r>
                <a:endParaRPr lang="en-US" altLang="zh-CN" sz="2800" i="1" dirty="0">
                  <a:latin typeface="Times New Roman" panose="02020603050405020304" pitchFamily="18" charset="0"/>
                  <a:ea typeface="华文细黑" charset="-122"/>
                  <a:sym typeface="Symbol" panose="05050102010706020507" pitchFamily="18" charset="2"/>
                </a:endParaRPr>
              </a:p>
            </p:txBody>
          </p:sp>
        </p:grp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33793" name="组 1"/>
          <p:cNvGrpSpPr/>
          <p:nvPr/>
        </p:nvGrpSpPr>
        <p:grpSpPr>
          <a:xfrm>
            <a:off x="433388" y="404813"/>
            <a:ext cx="5535612" cy="523875"/>
            <a:chOff x="313262" y="311757"/>
            <a:chExt cx="5535088" cy="523221"/>
          </a:xfrm>
        </p:grpSpPr>
        <p:sp>
          <p:nvSpPr>
            <p:cNvPr id="33794" name="Text Box 4"/>
            <p:cNvSpPr txBox="1"/>
            <p:nvPr/>
          </p:nvSpPr>
          <p:spPr>
            <a:xfrm>
              <a:off x="313262" y="311758"/>
              <a:ext cx="1082348" cy="52322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pPr>
                <a:spcBef>
                  <a:spcPct val="50000"/>
                </a:spcBef>
                <a:buClr>
                  <a:schemeClr val="hlink"/>
                </a:buClr>
              </a:pPr>
              <a:r>
                <a:rPr lang="zh-CN" altLang="en-US" sz="2800" b="1" dirty="0">
                  <a:latin typeface="宋体" panose="02010600030101010101" pitchFamily="2" charset="-122"/>
                  <a:ea typeface="宋体" panose="02010600030101010101" pitchFamily="2" charset="-122"/>
                </a:rPr>
                <a:t>例</a:t>
              </a:r>
              <a:r>
                <a:rPr lang="en-US" altLang="zh-CN" sz="2800" b="1" dirty="0">
                  <a:latin typeface="宋体" panose="02010600030101010101" pitchFamily="2" charset="-122"/>
                  <a:ea typeface="宋体" panose="02010600030101010101" pitchFamily="2" charset="-122"/>
                </a:rPr>
                <a:t>1</a:t>
              </a:r>
              <a:r>
                <a:rPr lang="zh-CN" altLang="en-US" sz="2800" b="1" dirty="0">
                  <a:latin typeface="宋体" panose="02010600030101010101" pitchFamily="2" charset="-122"/>
                  <a:ea typeface="宋体" panose="02010600030101010101" pitchFamily="2" charset="-122"/>
                </a:rPr>
                <a:t>、</a:t>
              </a:r>
              <a:endPara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33795" name="Text Box 5"/>
            <p:cNvSpPr txBox="1"/>
            <p:nvPr/>
          </p:nvSpPr>
          <p:spPr>
            <a:xfrm>
              <a:off x="1175276" y="311757"/>
              <a:ext cx="4673074" cy="52322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pPr>
                <a:spcBef>
                  <a:spcPct val="50000"/>
                </a:spcBef>
                <a:buClr>
                  <a:schemeClr val="hlink"/>
                </a:buClr>
              </a:pPr>
              <a:r>
                <a:rPr lang="zh-CN" altLang="en-US" sz="2800" b="1" dirty="0">
                  <a:latin typeface="宋体" panose="02010600030101010101" pitchFamily="2" charset="-122"/>
                  <a:ea typeface="宋体" panose="02010600030101010101" pitchFamily="2" charset="-122"/>
                </a:rPr>
                <a:t>均匀带电导体球，带电量为</a:t>
              </a:r>
              <a:r>
                <a:rPr lang="en-US" altLang="zh-CN" sz="2800" b="1" dirty="0">
                  <a:latin typeface="宋体" panose="02010600030101010101" pitchFamily="2" charset="-122"/>
                  <a:ea typeface="宋体" panose="02010600030101010101" pitchFamily="2" charset="-122"/>
                </a:rPr>
                <a:t>Q</a:t>
              </a:r>
              <a:endParaRPr lang="en-US" altLang="zh-CN" sz="2800" b="1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sp>
        <p:nvSpPr>
          <p:cNvPr id="33796" name="Line 7"/>
          <p:cNvSpPr/>
          <p:nvPr/>
        </p:nvSpPr>
        <p:spPr>
          <a:xfrm>
            <a:off x="1647825" y="2351088"/>
            <a:ext cx="3311525" cy="0"/>
          </a:xfrm>
          <a:prstGeom prst="line">
            <a:avLst/>
          </a:prstGeom>
          <a:ln w="38100" cap="flat" cmpd="sng">
            <a:solidFill>
              <a:schemeClr val="folHlink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wrap="none" anchor="t">
            <a:spAutoFit/>
          </a:bodyPr>
          <a:p>
            <a:pPr eaLnBrk="0" hangingPunct="0">
              <a:buClr>
                <a:schemeClr val="hlink"/>
              </a:buClr>
              <a:buFont typeface="Wingdings" panose="05000000000000000000" pitchFamily="2" charset="2"/>
              <a:buChar char="Ø"/>
            </a:pPr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3797" name="Text Box 9"/>
          <p:cNvSpPr txBox="1"/>
          <p:nvPr/>
        </p:nvSpPr>
        <p:spPr>
          <a:xfrm>
            <a:off x="4940300" y="2011363"/>
            <a:ext cx="403225" cy="522287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>
              <a:spcBef>
                <a:spcPct val="50000"/>
              </a:spcBef>
              <a:buClr>
                <a:schemeClr val="hlink"/>
              </a:buClr>
            </a:pPr>
            <a:r>
              <a:rPr lang="en-US" altLang="zh-CN" sz="2800" b="1" dirty="0">
                <a:latin typeface="Times New Roman" panose="02020603050405020304" pitchFamily="18" charset="0"/>
                <a:ea typeface="华文细黑" charset="-122"/>
              </a:rPr>
              <a:t>P</a:t>
            </a:r>
            <a:endParaRPr lang="en-US" altLang="zh-CN" sz="2800" b="1" dirty="0">
              <a:latin typeface="Times New Roman" panose="02020603050405020304" pitchFamily="18" charset="0"/>
              <a:ea typeface="华文细黑" charset="-122"/>
            </a:endParaRPr>
          </a:p>
        </p:txBody>
      </p:sp>
      <p:graphicFrame>
        <p:nvGraphicFramePr>
          <p:cNvPr id="33798" name="Object 25"/>
          <p:cNvGraphicFramePr>
            <a:graphicFrameLocks noChangeAspect="1"/>
          </p:cNvGraphicFramePr>
          <p:nvPr/>
        </p:nvGraphicFramePr>
        <p:xfrm>
          <a:off x="6264275" y="2471738"/>
          <a:ext cx="1890713" cy="1033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1" name="" r:id="rId1" imgW="812165" imgH="444500" progId="Equation.3">
                  <p:embed/>
                </p:oleObj>
              </mc:Choice>
              <mc:Fallback>
                <p:oleObj name="" r:id="rId1" imgW="812165" imgH="444500" progId="Equation.3">
                  <p:embed/>
                  <p:pic>
                    <p:nvPicPr>
                      <p:cNvPr id="0" name="图片 3110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6264275" y="2471738"/>
                        <a:ext cx="1890713" cy="103346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799" name="Text Box 26"/>
          <p:cNvSpPr txBox="1"/>
          <p:nvPr/>
        </p:nvSpPr>
        <p:spPr>
          <a:xfrm>
            <a:off x="3211513" y="1795463"/>
            <a:ext cx="342900" cy="522287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>
              <a:spcBef>
                <a:spcPct val="50000"/>
              </a:spcBef>
              <a:buClr>
                <a:schemeClr val="hlink"/>
              </a:buClr>
            </a:pPr>
            <a:r>
              <a:rPr lang="en-US" altLang="zh-CN" sz="2800" b="1" dirty="0">
                <a:latin typeface="Times New Roman" panose="02020603050405020304" pitchFamily="18" charset="0"/>
                <a:ea typeface="华文细黑" charset="-122"/>
              </a:rPr>
              <a:t>r</a:t>
            </a:r>
            <a:endParaRPr lang="en-US" altLang="zh-CN" sz="2800" b="1" dirty="0">
              <a:latin typeface="Times New Roman" panose="02020603050405020304" pitchFamily="18" charset="0"/>
              <a:ea typeface="华文细黑" charset="-122"/>
            </a:endParaRPr>
          </a:p>
        </p:txBody>
      </p:sp>
      <p:sp>
        <p:nvSpPr>
          <p:cNvPr id="33800" name="Text Box 27"/>
          <p:cNvSpPr txBox="1"/>
          <p:nvPr/>
        </p:nvSpPr>
        <p:spPr>
          <a:xfrm>
            <a:off x="5989638" y="1981200"/>
            <a:ext cx="2160587" cy="5238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>
              <a:spcBef>
                <a:spcPct val="50000"/>
              </a:spcBef>
              <a:buClr>
                <a:schemeClr val="hlink"/>
              </a:buClr>
            </a:pPr>
            <a:r>
              <a:rPr lang="en-US" altLang="zh-CN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P</a:t>
            </a:r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点场强为：</a:t>
            </a:r>
            <a:endParaRPr lang="zh-CN" altLang="en-US" sz="28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3801" name="Text Box 28"/>
          <p:cNvSpPr txBox="1"/>
          <p:nvPr/>
        </p:nvSpPr>
        <p:spPr>
          <a:xfrm>
            <a:off x="744538" y="3635375"/>
            <a:ext cx="3236912" cy="5238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>
              <a:spcBef>
                <a:spcPct val="50000"/>
              </a:spcBef>
              <a:buClr>
                <a:schemeClr val="hlink"/>
              </a:buClr>
            </a:pPr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当</a:t>
            </a:r>
            <a:r>
              <a:rPr lang="en-US" altLang="zh-CN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P</a:t>
            </a:r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点靠近导体球，</a:t>
            </a:r>
            <a:endParaRPr lang="zh-CN" altLang="en-US" sz="28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3802" name="Text Box 29"/>
          <p:cNvSpPr txBox="1"/>
          <p:nvPr/>
        </p:nvSpPr>
        <p:spPr>
          <a:xfrm>
            <a:off x="3632200" y="3635375"/>
            <a:ext cx="808038" cy="5238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>
              <a:spcBef>
                <a:spcPct val="50000"/>
              </a:spcBef>
              <a:buClr>
                <a:schemeClr val="hlink"/>
              </a:buClr>
            </a:pPr>
            <a:r>
              <a:rPr lang="en-US" altLang="zh-CN" sz="2800" b="1" dirty="0">
                <a:latin typeface="Times New Roman" panose="02020603050405020304" pitchFamily="18" charset="0"/>
                <a:ea typeface="华文细黑" charset="-122"/>
              </a:rPr>
              <a:t>r=R</a:t>
            </a:r>
            <a:endParaRPr lang="en-US" altLang="zh-CN" sz="2800" b="1" dirty="0">
              <a:latin typeface="Times New Roman" panose="02020603050405020304" pitchFamily="18" charset="0"/>
              <a:ea typeface="华文细黑" charset="-122"/>
            </a:endParaRPr>
          </a:p>
        </p:txBody>
      </p:sp>
      <p:graphicFrame>
        <p:nvGraphicFramePr>
          <p:cNvPr id="33803" name="Object 30"/>
          <p:cNvGraphicFramePr>
            <a:graphicFrameLocks noChangeAspect="1"/>
          </p:cNvGraphicFramePr>
          <p:nvPr/>
        </p:nvGraphicFramePr>
        <p:xfrm>
          <a:off x="1258888" y="4370388"/>
          <a:ext cx="3062287" cy="1176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3" name="" r:id="rId3" imgW="1155065" imgH="444500" progId="Equation.3">
                  <p:embed/>
                </p:oleObj>
              </mc:Choice>
              <mc:Fallback>
                <p:oleObj name="" r:id="rId3" imgW="1155065" imgH="444500" progId="Equation.3">
                  <p:embed/>
                  <p:pic>
                    <p:nvPicPr>
                      <p:cNvPr id="0" name="图片 311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258888" y="4370388"/>
                        <a:ext cx="3062287" cy="117633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3804" name="Group 32"/>
          <p:cNvGrpSpPr/>
          <p:nvPr/>
        </p:nvGrpSpPr>
        <p:grpSpPr>
          <a:xfrm>
            <a:off x="855663" y="1558925"/>
            <a:ext cx="1581150" cy="1609725"/>
            <a:chOff x="839" y="1434"/>
            <a:chExt cx="996" cy="1014"/>
          </a:xfrm>
        </p:grpSpPr>
        <p:sp>
          <p:nvSpPr>
            <p:cNvPr id="33805" name="Oval 6"/>
            <p:cNvSpPr/>
            <p:nvPr/>
          </p:nvSpPr>
          <p:spPr>
            <a:xfrm>
              <a:off x="930" y="1525"/>
              <a:ext cx="816" cy="816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100000">
                  <a:schemeClr val="tx2"/>
                </a:gs>
              </a:gsLst>
              <a:path path="shape">
                <a:fillToRect l="50000" t="50000" r="50000" b="50000"/>
              </a:path>
              <a:tileRect/>
            </a:gradFill>
            <a:ln w="9525">
              <a:noFill/>
            </a:ln>
          </p:spPr>
          <p:txBody>
            <a:bodyPr wrap="none" anchor="ctr"/>
            <a:p>
              <a:pPr algn="ctr">
                <a:spcBef>
                  <a:spcPct val="50000"/>
                </a:spcBef>
                <a:buClr>
                  <a:schemeClr val="hlink"/>
                </a:buClr>
              </a:pPr>
              <a:r>
                <a:rPr lang="en-US" altLang="zh-CN" b="1" dirty="0">
                  <a:latin typeface="Times New Roman" panose="02020603050405020304" pitchFamily="18" charset="0"/>
                  <a:ea typeface="华文细黑" charset="-122"/>
                </a:rPr>
                <a:t>O</a:t>
              </a:r>
              <a:endParaRPr lang="en-US" altLang="zh-CN" b="1" dirty="0">
                <a:latin typeface="Times New Roman" panose="02020603050405020304" pitchFamily="18" charset="0"/>
                <a:ea typeface="华文细黑" charset="-122"/>
              </a:endParaRPr>
            </a:p>
          </p:txBody>
        </p:sp>
        <p:sp>
          <p:nvSpPr>
            <p:cNvPr id="33806" name="Text Box 10"/>
            <p:cNvSpPr txBox="1"/>
            <p:nvPr/>
          </p:nvSpPr>
          <p:spPr>
            <a:xfrm>
              <a:off x="1383" y="1434"/>
              <a:ext cx="225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pPr>
                <a:spcBef>
                  <a:spcPct val="50000"/>
                </a:spcBef>
                <a:buClr>
                  <a:schemeClr val="hlink"/>
                </a:buClr>
              </a:pPr>
              <a:r>
                <a:rPr lang="en-US" altLang="zh-CN">
                  <a:latin typeface="Times New Roman" panose="02020603050405020304" pitchFamily="18" charset="0"/>
                  <a:ea typeface="华文细黑" charset="-122"/>
                </a:rPr>
                <a:t>+</a:t>
              </a:r>
              <a:endParaRPr lang="en-US" altLang="zh-CN">
                <a:latin typeface="Times New Roman" panose="02020603050405020304" pitchFamily="18" charset="0"/>
                <a:ea typeface="华文细黑" charset="-122"/>
              </a:endParaRPr>
            </a:p>
          </p:txBody>
        </p:sp>
        <p:sp>
          <p:nvSpPr>
            <p:cNvPr id="33807" name="Text Box 11"/>
            <p:cNvSpPr txBox="1"/>
            <p:nvPr/>
          </p:nvSpPr>
          <p:spPr>
            <a:xfrm>
              <a:off x="1338" y="2160"/>
              <a:ext cx="225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pPr>
                <a:spcBef>
                  <a:spcPct val="50000"/>
                </a:spcBef>
                <a:buClr>
                  <a:schemeClr val="hlink"/>
                </a:buClr>
              </a:pPr>
              <a:r>
                <a:rPr lang="en-US" altLang="zh-CN">
                  <a:latin typeface="Times New Roman" panose="02020603050405020304" pitchFamily="18" charset="0"/>
                  <a:ea typeface="华文细黑" charset="-122"/>
                </a:rPr>
                <a:t>+</a:t>
              </a:r>
              <a:endParaRPr lang="en-US" altLang="zh-CN">
                <a:latin typeface="Times New Roman" panose="02020603050405020304" pitchFamily="18" charset="0"/>
                <a:ea typeface="华文细黑" charset="-122"/>
              </a:endParaRPr>
            </a:p>
          </p:txBody>
        </p:sp>
        <p:sp>
          <p:nvSpPr>
            <p:cNvPr id="33808" name="Text Box 12"/>
            <p:cNvSpPr txBox="1"/>
            <p:nvPr/>
          </p:nvSpPr>
          <p:spPr>
            <a:xfrm>
              <a:off x="1565" y="2024"/>
              <a:ext cx="225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pPr>
                <a:spcBef>
                  <a:spcPct val="50000"/>
                </a:spcBef>
                <a:buClr>
                  <a:schemeClr val="hlink"/>
                </a:buClr>
              </a:pPr>
              <a:r>
                <a:rPr lang="en-US" altLang="zh-CN">
                  <a:latin typeface="Times New Roman" panose="02020603050405020304" pitchFamily="18" charset="0"/>
                  <a:ea typeface="华文细黑" charset="-122"/>
                </a:rPr>
                <a:t>+</a:t>
              </a:r>
              <a:endParaRPr lang="en-US" altLang="zh-CN">
                <a:latin typeface="Times New Roman" panose="02020603050405020304" pitchFamily="18" charset="0"/>
                <a:ea typeface="华文细黑" charset="-122"/>
              </a:endParaRPr>
            </a:p>
          </p:txBody>
        </p:sp>
        <p:sp>
          <p:nvSpPr>
            <p:cNvPr id="33809" name="Text Box 13"/>
            <p:cNvSpPr txBox="1"/>
            <p:nvPr/>
          </p:nvSpPr>
          <p:spPr>
            <a:xfrm>
              <a:off x="1111" y="2160"/>
              <a:ext cx="225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pPr>
                <a:spcBef>
                  <a:spcPct val="50000"/>
                </a:spcBef>
                <a:buClr>
                  <a:schemeClr val="hlink"/>
                </a:buClr>
              </a:pPr>
              <a:r>
                <a:rPr lang="en-US" altLang="zh-CN">
                  <a:latin typeface="Times New Roman" panose="02020603050405020304" pitchFamily="18" charset="0"/>
                  <a:ea typeface="华文细黑" charset="-122"/>
                </a:rPr>
                <a:t>+</a:t>
              </a:r>
              <a:endParaRPr lang="en-US" altLang="zh-CN">
                <a:latin typeface="Times New Roman" panose="02020603050405020304" pitchFamily="18" charset="0"/>
                <a:ea typeface="华文细黑" charset="-122"/>
              </a:endParaRPr>
            </a:p>
          </p:txBody>
        </p:sp>
        <p:sp>
          <p:nvSpPr>
            <p:cNvPr id="33810" name="Text Box 14"/>
            <p:cNvSpPr txBox="1"/>
            <p:nvPr/>
          </p:nvSpPr>
          <p:spPr>
            <a:xfrm>
              <a:off x="975" y="2069"/>
              <a:ext cx="225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  <a:buClr>
                  <a:schemeClr val="hlink"/>
                </a:buClr>
              </a:pPr>
              <a:r>
                <a:rPr lang="en-US" altLang="zh-CN">
                  <a:latin typeface="Times New Roman" panose="02020603050405020304" pitchFamily="18" charset="0"/>
                  <a:ea typeface="华文细黑" charset="-122"/>
                </a:rPr>
                <a:t>+</a:t>
              </a:r>
              <a:endParaRPr lang="en-US" altLang="zh-CN">
                <a:latin typeface="Times New Roman" panose="02020603050405020304" pitchFamily="18" charset="0"/>
                <a:ea typeface="华文细黑" charset="-122"/>
              </a:endParaRPr>
            </a:p>
          </p:txBody>
        </p:sp>
        <p:sp>
          <p:nvSpPr>
            <p:cNvPr id="33811" name="Text Box 15"/>
            <p:cNvSpPr txBox="1"/>
            <p:nvPr/>
          </p:nvSpPr>
          <p:spPr>
            <a:xfrm>
              <a:off x="1610" y="1797"/>
              <a:ext cx="225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  <a:buClr>
                  <a:schemeClr val="hlink"/>
                </a:buClr>
              </a:pPr>
              <a:r>
                <a:rPr lang="en-US" altLang="zh-CN">
                  <a:latin typeface="Times New Roman" panose="02020603050405020304" pitchFamily="18" charset="0"/>
                  <a:ea typeface="华文细黑" charset="-122"/>
                </a:rPr>
                <a:t>+</a:t>
              </a:r>
              <a:endParaRPr lang="en-US" altLang="zh-CN">
                <a:latin typeface="Times New Roman" panose="02020603050405020304" pitchFamily="18" charset="0"/>
                <a:ea typeface="华文细黑" charset="-122"/>
              </a:endParaRPr>
            </a:p>
          </p:txBody>
        </p:sp>
        <p:sp>
          <p:nvSpPr>
            <p:cNvPr id="33812" name="Text Box 16"/>
            <p:cNvSpPr txBox="1"/>
            <p:nvPr/>
          </p:nvSpPr>
          <p:spPr>
            <a:xfrm>
              <a:off x="1565" y="1616"/>
              <a:ext cx="225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  <a:buClr>
                  <a:schemeClr val="hlink"/>
                </a:buClr>
              </a:pPr>
              <a:r>
                <a:rPr lang="en-US" altLang="zh-CN">
                  <a:latin typeface="Times New Roman" panose="02020603050405020304" pitchFamily="18" charset="0"/>
                  <a:ea typeface="华文细黑" charset="-122"/>
                </a:rPr>
                <a:t>+</a:t>
              </a:r>
              <a:endParaRPr lang="en-US" altLang="zh-CN">
                <a:latin typeface="Times New Roman" panose="02020603050405020304" pitchFamily="18" charset="0"/>
                <a:ea typeface="华文细黑" charset="-122"/>
              </a:endParaRPr>
            </a:p>
          </p:txBody>
        </p:sp>
        <p:sp>
          <p:nvSpPr>
            <p:cNvPr id="33813" name="Text Box 17"/>
            <p:cNvSpPr txBox="1"/>
            <p:nvPr/>
          </p:nvSpPr>
          <p:spPr>
            <a:xfrm>
              <a:off x="1247" y="1933"/>
              <a:ext cx="225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  <a:buClr>
                  <a:schemeClr val="hlink"/>
                </a:buClr>
              </a:pPr>
              <a:r>
                <a:rPr lang="en-US" altLang="zh-CN">
                  <a:latin typeface="Times New Roman" panose="02020603050405020304" pitchFamily="18" charset="0"/>
                  <a:ea typeface="华文细黑" charset="-122"/>
                </a:rPr>
                <a:t>+</a:t>
              </a:r>
              <a:endParaRPr lang="en-US" altLang="zh-CN">
                <a:latin typeface="Times New Roman" panose="02020603050405020304" pitchFamily="18" charset="0"/>
                <a:ea typeface="华文细黑" charset="-122"/>
              </a:endParaRPr>
            </a:p>
          </p:txBody>
        </p:sp>
        <p:sp>
          <p:nvSpPr>
            <p:cNvPr id="33814" name="Text Box 18"/>
            <p:cNvSpPr txBox="1"/>
            <p:nvPr/>
          </p:nvSpPr>
          <p:spPr>
            <a:xfrm>
              <a:off x="1202" y="1434"/>
              <a:ext cx="225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  <a:buClr>
                  <a:schemeClr val="hlink"/>
                </a:buClr>
              </a:pPr>
              <a:r>
                <a:rPr lang="en-US" altLang="zh-CN">
                  <a:latin typeface="Times New Roman" panose="02020603050405020304" pitchFamily="18" charset="0"/>
                  <a:ea typeface="华文细黑" charset="-122"/>
                </a:rPr>
                <a:t>+</a:t>
              </a:r>
              <a:endParaRPr lang="en-US" altLang="zh-CN">
                <a:latin typeface="Times New Roman" panose="02020603050405020304" pitchFamily="18" charset="0"/>
                <a:ea typeface="华文细黑" charset="-122"/>
              </a:endParaRPr>
            </a:p>
          </p:txBody>
        </p:sp>
        <p:sp>
          <p:nvSpPr>
            <p:cNvPr id="33815" name="Text Box 19"/>
            <p:cNvSpPr txBox="1"/>
            <p:nvPr/>
          </p:nvSpPr>
          <p:spPr>
            <a:xfrm>
              <a:off x="975" y="1525"/>
              <a:ext cx="225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  <a:buClr>
                  <a:schemeClr val="hlink"/>
                </a:buClr>
              </a:pPr>
              <a:r>
                <a:rPr lang="en-US" altLang="zh-CN">
                  <a:latin typeface="Times New Roman" panose="02020603050405020304" pitchFamily="18" charset="0"/>
                  <a:ea typeface="华文细黑" charset="-122"/>
                </a:rPr>
                <a:t>+</a:t>
              </a:r>
              <a:endParaRPr lang="en-US" altLang="zh-CN">
                <a:latin typeface="Times New Roman" panose="02020603050405020304" pitchFamily="18" charset="0"/>
                <a:ea typeface="华文细黑" charset="-122"/>
              </a:endParaRPr>
            </a:p>
          </p:txBody>
        </p:sp>
        <p:sp>
          <p:nvSpPr>
            <p:cNvPr id="33816" name="Text Box 20"/>
            <p:cNvSpPr txBox="1"/>
            <p:nvPr/>
          </p:nvSpPr>
          <p:spPr>
            <a:xfrm>
              <a:off x="839" y="1661"/>
              <a:ext cx="225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  <a:buClr>
                  <a:schemeClr val="hlink"/>
                </a:buClr>
              </a:pPr>
              <a:r>
                <a:rPr lang="en-US" altLang="zh-CN">
                  <a:latin typeface="Times New Roman" panose="02020603050405020304" pitchFamily="18" charset="0"/>
                  <a:ea typeface="华文细黑" charset="-122"/>
                </a:rPr>
                <a:t>+</a:t>
              </a:r>
              <a:endParaRPr lang="en-US" altLang="zh-CN">
                <a:latin typeface="Times New Roman" panose="02020603050405020304" pitchFamily="18" charset="0"/>
                <a:ea typeface="华文细黑" charset="-122"/>
              </a:endParaRPr>
            </a:p>
          </p:txBody>
        </p:sp>
        <p:sp>
          <p:nvSpPr>
            <p:cNvPr id="33817" name="Text Box 21"/>
            <p:cNvSpPr txBox="1"/>
            <p:nvPr/>
          </p:nvSpPr>
          <p:spPr>
            <a:xfrm>
              <a:off x="839" y="1888"/>
              <a:ext cx="225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  <a:buClr>
                  <a:schemeClr val="hlink"/>
                </a:buClr>
              </a:pPr>
              <a:r>
                <a:rPr lang="en-US" altLang="zh-CN">
                  <a:latin typeface="Times New Roman" panose="02020603050405020304" pitchFamily="18" charset="0"/>
                  <a:ea typeface="华文细黑" charset="-122"/>
                </a:rPr>
                <a:t>+</a:t>
              </a:r>
              <a:endParaRPr lang="en-US" altLang="zh-CN">
                <a:latin typeface="Times New Roman" panose="02020603050405020304" pitchFamily="18" charset="0"/>
                <a:ea typeface="华文细黑" charset="-122"/>
              </a:endParaRPr>
            </a:p>
          </p:txBody>
        </p:sp>
        <p:sp>
          <p:nvSpPr>
            <p:cNvPr id="33818" name="Text Box 22"/>
            <p:cNvSpPr txBox="1"/>
            <p:nvPr/>
          </p:nvSpPr>
          <p:spPr>
            <a:xfrm>
              <a:off x="1383" y="1616"/>
              <a:ext cx="225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  <a:buClr>
                  <a:schemeClr val="hlink"/>
                </a:buClr>
              </a:pPr>
              <a:r>
                <a:rPr lang="en-US" altLang="zh-CN">
                  <a:latin typeface="Times New Roman" panose="02020603050405020304" pitchFamily="18" charset="0"/>
                  <a:ea typeface="华文细黑" charset="-122"/>
                </a:rPr>
                <a:t>+</a:t>
              </a:r>
              <a:endParaRPr lang="en-US" altLang="zh-CN">
                <a:latin typeface="Times New Roman" panose="02020603050405020304" pitchFamily="18" charset="0"/>
                <a:ea typeface="华文细黑" charset="-122"/>
              </a:endParaRPr>
            </a:p>
          </p:txBody>
        </p:sp>
        <p:sp>
          <p:nvSpPr>
            <p:cNvPr id="33819" name="Text Box 23"/>
            <p:cNvSpPr txBox="1"/>
            <p:nvPr/>
          </p:nvSpPr>
          <p:spPr>
            <a:xfrm>
              <a:off x="1111" y="1616"/>
              <a:ext cx="225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  <a:buClr>
                  <a:schemeClr val="hlink"/>
                </a:buClr>
              </a:pPr>
              <a:r>
                <a:rPr lang="en-US" altLang="zh-CN">
                  <a:latin typeface="Times New Roman" panose="02020603050405020304" pitchFamily="18" charset="0"/>
                  <a:ea typeface="华文细黑" charset="-122"/>
                </a:rPr>
                <a:t>+</a:t>
              </a:r>
              <a:endParaRPr lang="en-US" altLang="zh-CN">
                <a:latin typeface="Times New Roman" panose="02020603050405020304" pitchFamily="18" charset="0"/>
                <a:ea typeface="华文细黑" charset="-122"/>
              </a:endParaRPr>
            </a:p>
          </p:txBody>
        </p:sp>
        <p:sp>
          <p:nvSpPr>
            <p:cNvPr id="33820" name="Text Box 24"/>
            <p:cNvSpPr txBox="1"/>
            <p:nvPr/>
          </p:nvSpPr>
          <p:spPr>
            <a:xfrm>
              <a:off x="1020" y="1888"/>
              <a:ext cx="225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pPr>
                <a:spcBef>
                  <a:spcPct val="50000"/>
                </a:spcBef>
                <a:buClr>
                  <a:schemeClr val="hlink"/>
                </a:buClr>
              </a:pPr>
              <a:r>
                <a:rPr lang="en-US" altLang="zh-CN">
                  <a:latin typeface="Times New Roman" panose="02020603050405020304" pitchFamily="18" charset="0"/>
                  <a:ea typeface="华文细黑" charset="-122"/>
                </a:rPr>
                <a:t>+</a:t>
              </a:r>
              <a:endParaRPr lang="en-US" altLang="zh-CN">
                <a:latin typeface="Times New Roman" panose="02020603050405020304" pitchFamily="18" charset="0"/>
                <a:ea typeface="华文细黑" charset="-122"/>
              </a:endParaRPr>
            </a:p>
          </p:txBody>
        </p:sp>
        <p:sp>
          <p:nvSpPr>
            <p:cNvPr id="33821" name="Text Box 31"/>
            <p:cNvSpPr txBox="1"/>
            <p:nvPr/>
          </p:nvSpPr>
          <p:spPr>
            <a:xfrm>
              <a:off x="1429" y="1888"/>
              <a:ext cx="225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pPr>
                <a:spcBef>
                  <a:spcPct val="50000"/>
                </a:spcBef>
                <a:buClr>
                  <a:schemeClr val="hlink"/>
                </a:buClr>
              </a:pPr>
              <a:r>
                <a:rPr lang="en-US" altLang="zh-CN">
                  <a:latin typeface="Times New Roman" panose="02020603050405020304" pitchFamily="18" charset="0"/>
                  <a:ea typeface="华文细黑" charset="-122"/>
                </a:rPr>
                <a:t>+</a:t>
              </a:r>
              <a:endParaRPr lang="en-US" altLang="zh-CN">
                <a:latin typeface="Times New Roman" panose="02020603050405020304" pitchFamily="18" charset="0"/>
                <a:ea typeface="华文细黑" charset="-122"/>
              </a:endParaRPr>
            </a:p>
          </p:txBody>
        </p:sp>
      </p:grpSp>
      <p:sp>
        <p:nvSpPr>
          <p:cNvPr id="33822" name="矩形 2"/>
          <p:cNvSpPr/>
          <p:nvPr/>
        </p:nvSpPr>
        <p:spPr>
          <a:xfrm>
            <a:off x="744538" y="1549400"/>
            <a:ext cx="363537" cy="5238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 eaLnBrk="0" hangingPunct="0"/>
            <a:r>
              <a:rPr lang="en-US" altLang="zh-CN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Q</a:t>
            </a:r>
            <a:endParaRPr lang="zh-CN" altLang="en-US" sz="28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cxnSp>
        <p:nvCxnSpPr>
          <p:cNvPr id="5" name="直线箭头连接符 4"/>
          <p:cNvCxnSpPr/>
          <p:nvPr/>
        </p:nvCxnSpPr>
        <p:spPr>
          <a:xfrm flipV="1">
            <a:off x="1681163" y="1893888"/>
            <a:ext cx="395288" cy="37623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824" name="矩形 6"/>
          <p:cNvSpPr/>
          <p:nvPr/>
        </p:nvSpPr>
        <p:spPr>
          <a:xfrm>
            <a:off x="2003425" y="1503363"/>
            <a:ext cx="295275" cy="461962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eaLnBrk="0" hangingPunct="0">
              <a:spcBef>
                <a:spcPct val="50000"/>
              </a:spcBef>
              <a:buClr>
                <a:schemeClr val="hlink"/>
              </a:buClr>
            </a:pPr>
            <a:r>
              <a:rPr lang="en-US" altLang="zh-CN" b="1" dirty="0">
                <a:latin typeface="Times New Roman" panose="02020603050405020304" pitchFamily="18" charset="0"/>
                <a:ea typeface="华文细黑" charset="-122"/>
              </a:rPr>
              <a:t>R</a:t>
            </a:r>
            <a:endParaRPr lang="en-US" altLang="zh-CN" b="1" dirty="0">
              <a:latin typeface="Times New Roman" panose="02020603050405020304" pitchFamily="18" charset="0"/>
              <a:ea typeface="华文细黑" charset="-122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5841" name="Line 4"/>
          <p:cNvSpPr/>
          <p:nvPr/>
        </p:nvSpPr>
        <p:spPr>
          <a:xfrm>
            <a:off x="2657475" y="2778125"/>
            <a:ext cx="3311525" cy="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wrap="none" anchor="t">
            <a:spAutoFit/>
          </a:bodyPr>
          <a:p>
            <a:pPr eaLnBrk="0" hangingPunct="0">
              <a:buClr>
                <a:schemeClr val="hlink"/>
              </a:buClr>
              <a:buFont typeface="Wingdings" panose="05000000000000000000" pitchFamily="2" charset="2"/>
              <a:buChar char="Ø"/>
            </a:pPr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5842" name="Text Box 5"/>
          <p:cNvSpPr txBox="1"/>
          <p:nvPr/>
        </p:nvSpPr>
        <p:spPr>
          <a:xfrm>
            <a:off x="5949950" y="2438400"/>
            <a:ext cx="404813" cy="5238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>
              <a:spcBef>
                <a:spcPct val="50000"/>
              </a:spcBef>
              <a:buClr>
                <a:schemeClr val="hlink"/>
              </a:buClr>
            </a:pPr>
            <a:r>
              <a:rPr lang="en-US" altLang="zh-CN" sz="2800" b="1" dirty="0">
                <a:latin typeface="Times New Roman" panose="02020603050405020304" pitchFamily="18" charset="0"/>
                <a:ea typeface="华文细黑" charset="-122"/>
              </a:rPr>
              <a:t>P</a:t>
            </a:r>
            <a:endParaRPr lang="en-US" altLang="zh-CN" sz="2800" b="1" dirty="0">
              <a:latin typeface="Times New Roman" panose="02020603050405020304" pitchFamily="18" charset="0"/>
              <a:ea typeface="华文细黑" charset="-122"/>
            </a:endParaRPr>
          </a:p>
        </p:txBody>
      </p:sp>
      <p:sp>
        <p:nvSpPr>
          <p:cNvPr id="35843" name="Text Box 6"/>
          <p:cNvSpPr txBox="1"/>
          <p:nvPr/>
        </p:nvSpPr>
        <p:spPr>
          <a:xfrm>
            <a:off x="4221163" y="2222500"/>
            <a:ext cx="342900" cy="5238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>
              <a:spcBef>
                <a:spcPct val="50000"/>
              </a:spcBef>
              <a:buClr>
                <a:schemeClr val="hlink"/>
              </a:buClr>
            </a:pPr>
            <a:r>
              <a:rPr lang="en-US" altLang="zh-CN" sz="2800" b="1" dirty="0">
                <a:latin typeface="Times New Roman" panose="02020603050405020304" pitchFamily="18" charset="0"/>
                <a:ea typeface="华文细黑" charset="-122"/>
              </a:rPr>
              <a:t>r</a:t>
            </a:r>
            <a:endParaRPr lang="en-US" altLang="zh-CN" sz="2800" b="1" dirty="0">
              <a:latin typeface="Times New Roman" panose="02020603050405020304" pitchFamily="18" charset="0"/>
              <a:ea typeface="华文细黑" charset="-122"/>
            </a:endParaRPr>
          </a:p>
        </p:txBody>
      </p:sp>
      <p:grpSp>
        <p:nvGrpSpPr>
          <p:cNvPr id="35844" name="Group 7"/>
          <p:cNvGrpSpPr/>
          <p:nvPr/>
        </p:nvGrpSpPr>
        <p:grpSpPr>
          <a:xfrm>
            <a:off x="1865313" y="1985963"/>
            <a:ext cx="1581150" cy="1609725"/>
            <a:chOff x="839" y="1434"/>
            <a:chExt cx="996" cy="1014"/>
          </a:xfrm>
        </p:grpSpPr>
        <p:sp>
          <p:nvSpPr>
            <p:cNvPr id="35845" name="Oval 8"/>
            <p:cNvSpPr/>
            <p:nvPr/>
          </p:nvSpPr>
          <p:spPr>
            <a:xfrm>
              <a:off x="930" y="1525"/>
              <a:ext cx="816" cy="816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100000">
                  <a:schemeClr val="tx2"/>
                </a:gs>
              </a:gsLst>
              <a:path path="shape">
                <a:fillToRect l="50000" t="50000" r="50000" b="50000"/>
              </a:path>
              <a:tileRect/>
            </a:gradFill>
            <a:ln w="9525">
              <a:noFill/>
            </a:ln>
          </p:spPr>
          <p:txBody>
            <a:bodyPr wrap="none" anchor="ctr"/>
            <a:p>
              <a:pPr algn="ctr">
                <a:spcBef>
                  <a:spcPct val="50000"/>
                </a:spcBef>
                <a:buClr>
                  <a:schemeClr val="hlink"/>
                </a:buClr>
              </a:pPr>
              <a:r>
                <a:rPr lang="en-US" altLang="zh-CN" sz="2800" dirty="0">
                  <a:latin typeface="Times New Roman" panose="02020603050405020304" pitchFamily="18" charset="0"/>
                  <a:ea typeface="华文细黑" charset="-122"/>
                </a:rPr>
                <a:t>O</a:t>
              </a:r>
              <a:endParaRPr lang="en-US" altLang="zh-CN" sz="2800" dirty="0">
                <a:latin typeface="Times New Roman" panose="02020603050405020304" pitchFamily="18" charset="0"/>
                <a:ea typeface="华文细黑" charset="-122"/>
              </a:endParaRPr>
            </a:p>
          </p:txBody>
        </p:sp>
        <p:sp>
          <p:nvSpPr>
            <p:cNvPr id="35846" name="Text Box 9"/>
            <p:cNvSpPr txBox="1"/>
            <p:nvPr/>
          </p:nvSpPr>
          <p:spPr>
            <a:xfrm>
              <a:off x="1383" y="1434"/>
              <a:ext cx="225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pPr>
                <a:spcBef>
                  <a:spcPct val="50000"/>
                </a:spcBef>
                <a:buClr>
                  <a:schemeClr val="hlink"/>
                </a:buClr>
              </a:pPr>
              <a:r>
                <a:rPr lang="en-US" altLang="zh-CN">
                  <a:latin typeface="Times New Roman" panose="02020603050405020304" pitchFamily="18" charset="0"/>
                  <a:ea typeface="华文细黑" charset="-122"/>
                </a:rPr>
                <a:t>+</a:t>
              </a:r>
              <a:endParaRPr lang="en-US" altLang="zh-CN">
                <a:latin typeface="Times New Roman" panose="02020603050405020304" pitchFamily="18" charset="0"/>
                <a:ea typeface="华文细黑" charset="-122"/>
              </a:endParaRPr>
            </a:p>
          </p:txBody>
        </p:sp>
        <p:sp>
          <p:nvSpPr>
            <p:cNvPr id="35847" name="Text Box 10"/>
            <p:cNvSpPr txBox="1"/>
            <p:nvPr/>
          </p:nvSpPr>
          <p:spPr>
            <a:xfrm>
              <a:off x="1338" y="2160"/>
              <a:ext cx="225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pPr>
                <a:spcBef>
                  <a:spcPct val="50000"/>
                </a:spcBef>
                <a:buClr>
                  <a:schemeClr val="hlink"/>
                </a:buClr>
              </a:pPr>
              <a:r>
                <a:rPr lang="en-US" altLang="zh-CN">
                  <a:latin typeface="Times New Roman" panose="02020603050405020304" pitchFamily="18" charset="0"/>
                  <a:ea typeface="华文细黑" charset="-122"/>
                </a:rPr>
                <a:t>+</a:t>
              </a:r>
              <a:endParaRPr lang="en-US" altLang="zh-CN">
                <a:latin typeface="Times New Roman" panose="02020603050405020304" pitchFamily="18" charset="0"/>
                <a:ea typeface="华文细黑" charset="-122"/>
              </a:endParaRPr>
            </a:p>
          </p:txBody>
        </p:sp>
        <p:sp>
          <p:nvSpPr>
            <p:cNvPr id="35848" name="Text Box 11"/>
            <p:cNvSpPr txBox="1"/>
            <p:nvPr/>
          </p:nvSpPr>
          <p:spPr>
            <a:xfrm>
              <a:off x="1565" y="2024"/>
              <a:ext cx="225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pPr>
                <a:spcBef>
                  <a:spcPct val="50000"/>
                </a:spcBef>
                <a:buClr>
                  <a:schemeClr val="hlink"/>
                </a:buClr>
              </a:pPr>
              <a:r>
                <a:rPr lang="en-US" altLang="zh-CN">
                  <a:latin typeface="Times New Roman" panose="02020603050405020304" pitchFamily="18" charset="0"/>
                  <a:ea typeface="华文细黑" charset="-122"/>
                </a:rPr>
                <a:t>+</a:t>
              </a:r>
              <a:endParaRPr lang="en-US" altLang="zh-CN">
                <a:latin typeface="Times New Roman" panose="02020603050405020304" pitchFamily="18" charset="0"/>
                <a:ea typeface="华文细黑" charset="-122"/>
              </a:endParaRPr>
            </a:p>
          </p:txBody>
        </p:sp>
        <p:sp>
          <p:nvSpPr>
            <p:cNvPr id="35849" name="Text Box 12"/>
            <p:cNvSpPr txBox="1"/>
            <p:nvPr/>
          </p:nvSpPr>
          <p:spPr>
            <a:xfrm>
              <a:off x="1111" y="2160"/>
              <a:ext cx="225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pPr>
                <a:spcBef>
                  <a:spcPct val="50000"/>
                </a:spcBef>
                <a:buClr>
                  <a:schemeClr val="hlink"/>
                </a:buClr>
              </a:pPr>
              <a:r>
                <a:rPr lang="en-US" altLang="zh-CN">
                  <a:latin typeface="Times New Roman" panose="02020603050405020304" pitchFamily="18" charset="0"/>
                  <a:ea typeface="华文细黑" charset="-122"/>
                </a:rPr>
                <a:t>+</a:t>
              </a:r>
              <a:endParaRPr lang="en-US" altLang="zh-CN">
                <a:latin typeface="Times New Roman" panose="02020603050405020304" pitchFamily="18" charset="0"/>
                <a:ea typeface="华文细黑" charset="-122"/>
              </a:endParaRPr>
            </a:p>
          </p:txBody>
        </p:sp>
        <p:sp>
          <p:nvSpPr>
            <p:cNvPr id="35850" name="Text Box 13"/>
            <p:cNvSpPr txBox="1"/>
            <p:nvPr/>
          </p:nvSpPr>
          <p:spPr>
            <a:xfrm>
              <a:off x="975" y="2069"/>
              <a:ext cx="225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  <a:buClr>
                  <a:schemeClr val="hlink"/>
                </a:buClr>
              </a:pPr>
              <a:r>
                <a:rPr lang="en-US" altLang="zh-CN">
                  <a:latin typeface="Times New Roman" panose="02020603050405020304" pitchFamily="18" charset="0"/>
                  <a:ea typeface="华文细黑" charset="-122"/>
                </a:rPr>
                <a:t>+</a:t>
              </a:r>
              <a:endParaRPr lang="en-US" altLang="zh-CN">
                <a:latin typeface="Times New Roman" panose="02020603050405020304" pitchFamily="18" charset="0"/>
                <a:ea typeface="华文细黑" charset="-122"/>
              </a:endParaRPr>
            </a:p>
          </p:txBody>
        </p:sp>
        <p:sp>
          <p:nvSpPr>
            <p:cNvPr id="35851" name="Text Box 14"/>
            <p:cNvSpPr txBox="1"/>
            <p:nvPr/>
          </p:nvSpPr>
          <p:spPr>
            <a:xfrm>
              <a:off x="1610" y="1797"/>
              <a:ext cx="225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  <a:buClr>
                  <a:schemeClr val="hlink"/>
                </a:buClr>
              </a:pPr>
              <a:r>
                <a:rPr lang="en-US" altLang="zh-CN">
                  <a:latin typeface="Times New Roman" panose="02020603050405020304" pitchFamily="18" charset="0"/>
                  <a:ea typeface="华文细黑" charset="-122"/>
                </a:rPr>
                <a:t>+</a:t>
              </a:r>
              <a:endParaRPr lang="en-US" altLang="zh-CN">
                <a:latin typeface="Times New Roman" panose="02020603050405020304" pitchFamily="18" charset="0"/>
                <a:ea typeface="华文细黑" charset="-122"/>
              </a:endParaRPr>
            </a:p>
          </p:txBody>
        </p:sp>
        <p:sp>
          <p:nvSpPr>
            <p:cNvPr id="35852" name="Text Box 15"/>
            <p:cNvSpPr txBox="1"/>
            <p:nvPr/>
          </p:nvSpPr>
          <p:spPr>
            <a:xfrm>
              <a:off x="1565" y="1616"/>
              <a:ext cx="225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  <a:buClr>
                  <a:schemeClr val="hlink"/>
                </a:buClr>
              </a:pPr>
              <a:r>
                <a:rPr lang="en-US" altLang="zh-CN">
                  <a:latin typeface="Times New Roman" panose="02020603050405020304" pitchFamily="18" charset="0"/>
                  <a:ea typeface="华文细黑" charset="-122"/>
                </a:rPr>
                <a:t>+</a:t>
              </a:r>
              <a:endParaRPr lang="en-US" altLang="zh-CN">
                <a:latin typeface="Times New Roman" panose="02020603050405020304" pitchFamily="18" charset="0"/>
                <a:ea typeface="华文细黑" charset="-122"/>
              </a:endParaRPr>
            </a:p>
          </p:txBody>
        </p:sp>
        <p:sp>
          <p:nvSpPr>
            <p:cNvPr id="35853" name="Text Box 16"/>
            <p:cNvSpPr txBox="1"/>
            <p:nvPr/>
          </p:nvSpPr>
          <p:spPr>
            <a:xfrm>
              <a:off x="1247" y="1933"/>
              <a:ext cx="225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  <a:buClr>
                  <a:schemeClr val="hlink"/>
                </a:buClr>
              </a:pPr>
              <a:r>
                <a:rPr lang="en-US" altLang="zh-CN">
                  <a:latin typeface="Times New Roman" panose="02020603050405020304" pitchFamily="18" charset="0"/>
                  <a:ea typeface="华文细黑" charset="-122"/>
                </a:rPr>
                <a:t>+</a:t>
              </a:r>
              <a:endParaRPr lang="en-US" altLang="zh-CN">
                <a:latin typeface="Times New Roman" panose="02020603050405020304" pitchFamily="18" charset="0"/>
                <a:ea typeface="华文细黑" charset="-122"/>
              </a:endParaRPr>
            </a:p>
          </p:txBody>
        </p:sp>
        <p:sp>
          <p:nvSpPr>
            <p:cNvPr id="35854" name="Text Box 17"/>
            <p:cNvSpPr txBox="1"/>
            <p:nvPr/>
          </p:nvSpPr>
          <p:spPr>
            <a:xfrm>
              <a:off x="1202" y="1434"/>
              <a:ext cx="225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  <a:buClr>
                  <a:schemeClr val="hlink"/>
                </a:buClr>
              </a:pPr>
              <a:r>
                <a:rPr lang="en-US" altLang="zh-CN">
                  <a:latin typeface="Times New Roman" panose="02020603050405020304" pitchFamily="18" charset="0"/>
                  <a:ea typeface="华文细黑" charset="-122"/>
                </a:rPr>
                <a:t>+</a:t>
              </a:r>
              <a:endParaRPr lang="en-US" altLang="zh-CN">
                <a:latin typeface="Times New Roman" panose="02020603050405020304" pitchFamily="18" charset="0"/>
                <a:ea typeface="华文细黑" charset="-122"/>
              </a:endParaRPr>
            </a:p>
          </p:txBody>
        </p:sp>
        <p:sp>
          <p:nvSpPr>
            <p:cNvPr id="35855" name="Text Box 18"/>
            <p:cNvSpPr txBox="1"/>
            <p:nvPr/>
          </p:nvSpPr>
          <p:spPr>
            <a:xfrm>
              <a:off x="975" y="1525"/>
              <a:ext cx="225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  <a:buClr>
                  <a:schemeClr val="hlink"/>
                </a:buClr>
              </a:pPr>
              <a:r>
                <a:rPr lang="en-US" altLang="zh-CN">
                  <a:latin typeface="Times New Roman" panose="02020603050405020304" pitchFamily="18" charset="0"/>
                  <a:ea typeface="华文细黑" charset="-122"/>
                </a:rPr>
                <a:t>+</a:t>
              </a:r>
              <a:endParaRPr lang="en-US" altLang="zh-CN">
                <a:latin typeface="Times New Roman" panose="02020603050405020304" pitchFamily="18" charset="0"/>
                <a:ea typeface="华文细黑" charset="-122"/>
              </a:endParaRPr>
            </a:p>
          </p:txBody>
        </p:sp>
        <p:sp>
          <p:nvSpPr>
            <p:cNvPr id="35856" name="Text Box 19"/>
            <p:cNvSpPr txBox="1"/>
            <p:nvPr/>
          </p:nvSpPr>
          <p:spPr>
            <a:xfrm>
              <a:off x="839" y="1661"/>
              <a:ext cx="225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  <a:buClr>
                  <a:schemeClr val="hlink"/>
                </a:buClr>
              </a:pPr>
              <a:r>
                <a:rPr lang="en-US" altLang="zh-CN">
                  <a:latin typeface="Times New Roman" panose="02020603050405020304" pitchFamily="18" charset="0"/>
                  <a:ea typeface="华文细黑" charset="-122"/>
                </a:rPr>
                <a:t>+</a:t>
              </a:r>
              <a:endParaRPr lang="en-US" altLang="zh-CN">
                <a:latin typeface="Times New Roman" panose="02020603050405020304" pitchFamily="18" charset="0"/>
                <a:ea typeface="华文细黑" charset="-122"/>
              </a:endParaRPr>
            </a:p>
          </p:txBody>
        </p:sp>
        <p:sp>
          <p:nvSpPr>
            <p:cNvPr id="35857" name="Text Box 20"/>
            <p:cNvSpPr txBox="1"/>
            <p:nvPr/>
          </p:nvSpPr>
          <p:spPr>
            <a:xfrm>
              <a:off x="839" y="1888"/>
              <a:ext cx="225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  <a:buClr>
                  <a:schemeClr val="hlink"/>
                </a:buClr>
              </a:pPr>
              <a:r>
                <a:rPr lang="en-US" altLang="zh-CN">
                  <a:latin typeface="Times New Roman" panose="02020603050405020304" pitchFamily="18" charset="0"/>
                  <a:ea typeface="华文细黑" charset="-122"/>
                </a:rPr>
                <a:t>+</a:t>
              </a:r>
              <a:endParaRPr lang="en-US" altLang="zh-CN">
                <a:latin typeface="Times New Roman" panose="02020603050405020304" pitchFamily="18" charset="0"/>
                <a:ea typeface="华文细黑" charset="-122"/>
              </a:endParaRPr>
            </a:p>
          </p:txBody>
        </p:sp>
        <p:sp>
          <p:nvSpPr>
            <p:cNvPr id="35858" name="Text Box 21"/>
            <p:cNvSpPr txBox="1"/>
            <p:nvPr/>
          </p:nvSpPr>
          <p:spPr>
            <a:xfrm>
              <a:off x="1383" y="1616"/>
              <a:ext cx="225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  <a:buClr>
                  <a:schemeClr val="hlink"/>
                </a:buClr>
              </a:pPr>
              <a:r>
                <a:rPr lang="en-US" altLang="zh-CN">
                  <a:latin typeface="Times New Roman" panose="02020603050405020304" pitchFamily="18" charset="0"/>
                  <a:ea typeface="华文细黑" charset="-122"/>
                </a:rPr>
                <a:t>+</a:t>
              </a:r>
              <a:endParaRPr lang="en-US" altLang="zh-CN">
                <a:latin typeface="Times New Roman" panose="02020603050405020304" pitchFamily="18" charset="0"/>
                <a:ea typeface="华文细黑" charset="-122"/>
              </a:endParaRPr>
            </a:p>
          </p:txBody>
        </p:sp>
        <p:sp>
          <p:nvSpPr>
            <p:cNvPr id="35859" name="Text Box 22"/>
            <p:cNvSpPr txBox="1"/>
            <p:nvPr/>
          </p:nvSpPr>
          <p:spPr>
            <a:xfrm>
              <a:off x="1111" y="1616"/>
              <a:ext cx="225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  <a:buClr>
                  <a:schemeClr val="hlink"/>
                </a:buClr>
              </a:pPr>
              <a:r>
                <a:rPr lang="en-US" altLang="zh-CN">
                  <a:latin typeface="Times New Roman" panose="02020603050405020304" pitchFamily="18" charset="0"/>
                  <a:ea typeface="华文细黑" charset="-122"/>
                </a:rPr>
                <a:t>+</a:t>
              </a:r>
              <a:endParaRPr lang="en-US" altLang="zh-CN">
                <a:latin typeface="Times New Roman" panose="02020603050405020304" pitchFamily="18" charset="0"/>
                <a:ea typeface="华文细黑" charset="-122"/>
              </a:endParaRPr>
            </a:p>
          </p:txBody>
        </p:sp>
        <p:sp>
          <p:nvSpPr>
            <p:cNvPr id="35860" name="Text Box 23"/>
            <p:cNvSpPr txBox="1"/>
            <p:nvPr/>
          </p:nvSpPr>
          <p:spPr>
            <a:xfrm>
              <a:off x="1020" y="1888"/>
              <a:ext cx="225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pPr>
                <a:spcBef>
                  <a:spcPct val="50000"/>
                </a:spcBef>
                <a:buClr>
                  <a:schemeClr val="hlink"/>
                </a:buClr>
              </a:pPr>
              <a:r>
                <a:rPr lang="en-US" altLang="zh-CN">
                  <a:latin typeface="Times New Roman" panose="02020603050405020304" pitchFamily="18" charset="0"/>
                  <a:ea typeface="华文细黑" charset="-122"/>
                </a:rPr>
                <a:t>+</a:t>
              </a:r>
              <a:endParaRPr lang="en-US" altLang="zh-CN">
                <a:latin typeface="Times New Roman" panose="02020603050405020304" pitchFamily="18" charset="0"/>
                <a:ea typeface="华文细黑" charset="-122"/>
              </a:endParaRPr>
            </a:p>
          </p:txBody>
        </p:sp>
        <p:sp>
          <p:nvSpPr>
            <p:cNvPr id="35861" name="Text Box 24"/>
            <p:cNvSpPr txBox="1"/>
            <p:nvPr/>
          </p:nvSpPr>
          <p:spPr>
            <a:xfrm>
              <a:off x="1429" y="1888"/>
              <a:ext cx="225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pPr>
                <a:spcBef>
                  <a:spcPct val="50000"/>
                </a:spcBef>
                <a:buClr>
                  <a:schemeClr val="hlink"/>
                </a:buClr>
              </a:pPr>
              <a:r>
                <a:rPr lang="en-US" altLang="zh-CN">
                  <a:latin typeface="Times New Roman" panose="02020603050405020304" pitchFamily="18" charset="0"/>
                  <a:ea typeface="华文细黑" charset="-122"/>
                </a:rPr>
                <a:t>+</a:t>
              </a:r>
              <a:endParaRPr lang="en-US" altLang="zh-CN">
                <a:latin typeface="Times New Roman" panose="02020603050405020304" pitchFamily="18" charset="0"/>
                <a:ea typeface="华文细黑" charset="-122"/>
              </a:endParaRPr>
            </a:p>
          </p:txBody>
        </p:sp>
      </p:grpSp>
      <p:sp>
        <p:nvSpPr>
          <p:cNvPr id="35862" name="Text Box 25"/>
          <p:cNvSpPr txBox="1"/>
          <p:nvPr/>
        </p:nvSpPr>
        <p:spPr>
          <a:xfrm>
            <a:off x="355600" y="387350"/>
            <a:ext cx="1262063" cy="5238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>
              <a:spcBef>
                <a:spcPct val="50000"/>
              </a:spcBef>
              <a:buClr>
                <a:schemeClr val="hlink"/>
              </a:buClr>
            </a:pPr>
            <a:r>
              <a:rPr lang="zh-CN" altLang="en-US" sz="2800" b="1" dirty="0">
                <a:solidFill>
                  <a:schemeClr val="hlink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问题</a:t>
            </a:r>
            <a:r>
              <a:rPr lang="en-US" altLang="zh-CN" sz="2800" b="1" dirty="0">
                <a:solidFill>
                  <a:schemeClr val="hlink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: </a:t>
            </a:r>
            <a:endParaRPr lang="en-US" altLang="zh-CN" sz="2800" b="1" dirty="0">
              <a:solidFill>
                <a:schemeClr val="hlink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35863" name="Group 29"/>
          <p:cNvGrpSpPr/>
          <p:nvPr/>
        </p:nvGrpSpPr>
        <p:grpSpPr>
          <a:xfrm>
            <a:off x="3521075" y="1841500"/>
            <a:ext cx="357188" cy="457200"/>
            <a:chOff x="3424" y="3203"/>
            <a:chExt cx="225" cy="288"/>
          </a:xfrm>
        </p:grpSpPr>
        <p:sp>
          <p:nvSpPr>
            <p:cNvPr id="35864" name="Oval 27"/>
            <p:cNvSpPr/>
            <p:nvPr/>
          </p:nvSpPr>
          <p:spPr>
            <a:xfrm>
              <a:off x="3470" y="3294"/>
              <a:ext cx="136" cy="136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100000">
                  <a:schemeClr val="hlink"/>
                </a:gs>
              </a:gsLst>
              <a:path path="shape">
                <a:fillToRect l="50000" t="50000" r="50000" b="50000"/>
              </a:path>
              <a:tileRect/>
            </a:gradFill>
            <a:ln w="9525" cap="flat" cmpd="sng">
              <a:solidFill>
                <a:schemeClr val="hlink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ctr">
              <a:spAutoFit/>
            </a:bodyPr>
            <a:p>
              <a:pPr eaLnBrk="0" hangingPunct="0">
                <a:buClr>
                  <a:schemeClr val="hlink"/>
                </a:buClr>
                <a:buFont typeface="Wingdings" panose="05000000000000000000" pitchFamily="2" charset="2"/>
                <a:buChar char="Ø"/>
              </a:pPr>
              <a:endParaRPr lang="zh-CN" altLang="en-US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5865" name="Text Box 26"/>
            <p:cNvSpPr txBox="1"/>
            <p:nvPr/>
          </p:nvSpPr>
          <p:spPr>
            <a:xfrm>
              <a:off x="3424" y="3203"/>
              <a:ext cx="225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pPr>
                <a:spcBef>
                  <a:spcPct val="50000"/>
                </a:spcBef>
                <a:buClr>
                  <a:schemeClr val="hlink"/>
                </a:buClr>
              </a:pPr>
              <a:r>
                <a:rPr lang="en-US" altLang="zh-CN">
                  <a:solidFill>
                    <a:schemeClr val="hlink"/>
                  </a:solidFill>
                  <a:latin typeface="Times New Roman" panose="02020603050405020304" pitchFamily="18" charset="0"/>
                  <a:ea typeface="华文细黑" charset="-122"/>
                </a:rPr>
                <a:t>+</a:t>
              </a:r>
              <a:endParaRPr lang="en-US" altLang="zh-CN">
                <a:solidFill>
                  <a:schemeClr val="hlink"/>
                </a:solidFill>
                <a:latin typeface="Times New Roman" panose="02020603050405020304" pitchFamily="18" charset="0"/>
                <a:ea typeface="华文细黑" charset="-122"/>
              </a:endParaRPr>
            </a:p>
          </p:txBody>
        </p:sp>
      </p:grpSp>
      <p:sp>
        <p:nvSpPr>
          <p:cNvPr id="35866" name="Text Box 31"/>
          <p:cNvSpPr txBox="1"/>
          <p:nvPr/>
        </p:nvSpPr>
        <p:spPr>
          <a:xfrm>
            <a:off x="3614738" y="1695450"/>
            <a:ext cx="590550" cy="522288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>
              <a:spcBef>
                <a:spcPct val="50000"/>
              </a:spcBef>
              <a:buClr>
                <a:schemeClr val="hlink"/>
              </a:buClr>
            </a:pPr>
            <a:r>
              <a:rPr lang="en-US" altLang="zh-CN" sz="2800" b="1" dirty="0">
                <a:latin typeface="Times New Roman" panose="02020603050405020304" pitchFamily="18" charset="0"/>
                <a:ea typeface="华文细黑" charset="-122"/>
              </a:rPr>
              <a:t>+q</a:t>
            </a:r>
            <a:endParaRPr lang="en-US" altLang="zh-CN" sz="2800" b="1" dirty="0">
              <a:latin typeface="Times New Roman" panose="02020603050405020304" pitchFamily="18" charset="0"/>
              <a:ea typeface="华文细黑" charset="-122"/>
            </a:endParaRPr>
          </a:p>
        </p:txBody>
      </p:sp>
      <p:grpSp>
        <p:nvGrpSpPr>
          <p:cNvPr id="35867" name="Group 33"/>
          <p:cNvGrpSpPr/>
          <p:nvPr/>
        </p:nvGrpSpPr>
        <p:grpSpPr>
          <a:xfrm>
            <a:off x="1401763" y="150813"/>
            <a:ext cx="7646987" cy="1590675"/>
            <a:chOff x="3152" y="1298"/>
            <a:chExt cx="2508" cy="1002"/>
          </a:xfrm>
        </p:grpSpPr>
        <p:sp>
          <p:nvSpPr>
            <p:cNvPr id="35868" name="Text Box 30"/>
            <p:cNvSpPr txBox="1"/>
            <p:nvPr/>
          </p:nvSpPr>
          <p:spPr>
            <a:xfrm>
              <a:off x="3152" y="1298"/>
              <a:ext cx="2508" cy="989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lnSpc>
                  <a:spcPct val="200000"/>
                </a:lnSpc>
                <a:spcBef>
                  <a:spcPct val="50000"/>
                </a:spcBef>
                <a:buClr>
                  <a:schemeClr val="hlink"/>
                </a:buClr>
              </a:pPr>
              <a:r>
                <a:rPr lang="zh-CN" altLang="en-US" b="1" dirty="0">
                  <a:latin typeface="宋体" panose="02010600030101010101" pitchFamily="2" charset="-122"/>
                  <a:ea typeface="宋体" panose="02010600030101010101" pitchFamily="2" charset="-122"/>
                </a:rPr>
                <a:t>如果在带电导体附近，移来另一个带电体 </a:t>
              </a:r>
              <a:r>
                <a:rPr lang="en-US" altLang="zh-CN" b="1" dirty="0">
                  <a:latin typeface="宋体" panose="02010600030101010101" pitchFamily="2" charset="-122"/>
                  <a:ea typeface="宋体" panose="02010600030101010101" pitchFamily="2" charset="-122"/>
                </a:rPr>
                <a:t>q</a:t>
              </a:r>
              <a:r>
                <a:rPr lang="zh-CN" altLang="en-US" b="1" dirty="0">
                  <a:latin typeface="宋体" panose="02010600030101010101" pitchFamily="2" charset="-122"/>
                  <a:ea typeface="宋体" panose="02010600030101010101" pitchFamily="2" charset="-122"/>
                </a:rPr>
                <a:t>，导体表面附近的场强还是         吗？ </a:t>
              </a:r>
              <a:endParaRPr lang="zh-CN" altLang="en-US" b="1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graphicFrame>
          <p:nvGraphicFramePr>
            <p:cNvPr id="35869" name="Object 32"/>
            <p:cNvGraphicFramePr>
              <a:graphicFrameLocks noChangeAspect="1"/>
            </p:cNvGraphicFramePr>
            <p:nvPr/>
          </p:nvGraphicFramePr>
          <p:xfrm>
            <a:off x="3910" y="1813"/>
            <a:ext cx="402" cy="4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15" name="" r:id="rId1" imgW="520700" imgH="431800" progId="Equation.3">
                    <p:embed/>
                  </p:oleObj>
                </mc:Choice>
                <mc:Fallback>
                  <p:oleObj name="" r:id="rId1" imgW="520700" imgH="431800" progId="Equation.3">
                    <p:embed/>
                    <p:pic>
                      <p:nvPicPr>
                        <p:cNvPr id="0" name="图片 3114"/>
                        <p:cNvPicPr/>
                        <p:nvPr/>
                      </p:nvPicPr>
                      <p:blipFill>
                        <a:blip r:embed="rId2"/>
                        <a:stretch>
                          <a:fillRect/>
                        </a:stretch>
                      </p:blipFill>
                      <p:spPr>
                        <a:xfrm>
                          <a:off x="3910" y="1813"/>
                          <a:ext cx="402" cy="487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5870" name="Text Box 34"/>
          <p:cNvSpPr txBox="1"/>
          <p:nvPr/>
        </p:nvSpPr>
        <p:spPr>
          <a:xfrm>
            <a:off x="1160463" y="3581400"/>
            <a:ext cx="6121400" cy="461963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  <a:buClr>
                <a:schemeClr val="hlink"/>
              </a:buClr>
            </a:pPr>
            <a:r>
              <a:rPr lang="zh-CN" altLang="en-US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答：是。但是此时的</a:t>
            </a:r>
            <a:r>
              <a:rPr lang="el-GR" altLang="zh-CN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σ</a:t>
            </a:r>
            <a:r>
              <a:rPr lang="zh-CN" altLang="el-GR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已非原来的</a:t>
            </a:r>
            <a:r>
              <a:rPr lang="el-GR" altLang="zh-CN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σ</a:t>
            </a:r>
            <a:endParaRPr lang="el-GR" altLang="zh-CN" b="1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5871" name="Text Box 35"/>
          <p:cNvSpPr txBox="1"/>
          <p:nvPr/>
        </p:nvSpPr>
        <p:spPr>
          <a:xfrm>
            <a:off x="355600" y="4162425"/>
            <a:ext cx="8526463" cy="1570038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  <a:buClr>
                <a:schemeClr val="hlink"/>
              </a:buClr>
            </a:pP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+q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对</a:t>
            </a: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P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点场强是有影响的。只是这种影响是间接的。当</a:t>
            </a: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+q 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移近后，它产生的电场要影响空间任一点，包括导体内部。为了抵消这个电场，重新达到静电平衡，导体上电荷必将重新分布，此时的</a:t>
            </a:r>
            <a:r>
              <a:rPr lang="el-GR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σ</a:t>
            </a:r>
            <a:r>
              <a:rPr lang="zh-CN" altLang="el-GR" b="1" dirty="0">
                <a:latin typeface="宋体" panose="02010600030101010101" pitchFamily="2" charset="-122"/>
                <a:ea typeface="宋体" panose="02010600030101010101" pitchFamily="2" charset="-122"/>
              </a:rPr>
              <a:t>已非原来的</a:t>
            </a:r>
            <a:r>
              <a:rPr lang="el-GR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σ</a:t>
            </a:r>
            <a:endParaRPr lang="en-US" altLang="zh-CN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35872" name="Group 38"/>
          <p:cNvGrpSpPr/>
          <p:nvPr/>
        </p:nvGrpSpPr>
        <p:grpSpPr>
          <a:xfrm>
            <a:off x="614363" y="5792788"/>
            <a:ext cx="8556625" cy="615950"/>
            <a:chOff x="77" y="3652"/>
            <a:chExt cx="5390" cy="388"/>
          </a:xfrm>
        </p:grpSpPr>
        <p:sp>
          <p:nvSpPr>
            <p:cNvPr id="35873" name="Text Box 36"/>
            <p:cNvSpPr txBox="1"/>
            <p:nvPr/>
          </p:nvSpPr>
          <p:spPr>
            <a:xfrm>
              <a:off x="431" y="3702"/>
              <a:ext cx="5036" cy="29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pPr>
                <a:spcBef>
                  <a:spcPct val="50000"/>
                </a:spcBef>
                <a:buClr>
                  <a:schemeClr val="hlink"/>
                </a:buClr>
              </a:pPr>
              <a:r>
                <a:rPr lang="en-US" altLang="zh-CN" dirty="0">
                  <a:solidFill>
                    <a:schemeClr val="hlink"/>
                  </a:solidFill>
                  <a:latin typeface="Times New Roman" panose="02020603050405020304" pitchFamily="18" charset="0"/>
                  <a:ea typeface="华文细黑" charset="-122"/>
                </a:rPr>
                <a:t>  </a:t>
              </a:r>
              <a:r>
                <a:rPr lang="zh-CN" altLang="en-US" b="1" dirty="0">
                  <a:solidFill>
                    <a:srgbClr val="FF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包括了空间所有电荷的贡献，这正是叠加原理所要求的。</a:t>
              </a:r>
              <a:endParaRPr lang="zh-CN" altLang="en-US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graphicFrame>
          <p:nvGraphicFramePr>
            <p:cNvPr id="35874" name="Object 37"/>
            <p:cNvGraphicFramePr>
              <a:graphicFrameLocks noChangeAspect="1"/>
            </p:cNvGraphicFramePr>
            <p:nvPr/>
          </p:nvGraphicFramePr>
          <p:xfrm>
            <a:off x="77" y="3652"/>
            <a:ext cx="468" cy="3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14" name="" r:id="rId3" imgW="520700" imgH="431800" progId="Equation.3">
                    <p:embed/>
                  </p:oleObj>
                </mc:Choice>
                <mc:Fallback>
                  <p:oleObj name="" r:id="rId3" imgW="520700" imgH="431800" progId="Equation.3">
                    <p:embed/>
                    <p:pic>
                      <p:nvPicPr>
                        <p:cNvPr id="0" name="图片 3113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77" y="3652"/>
                          <a:ext cx="468" cy="388"/>
                        </a:xfrm>
                        <a:prstGeom prst="rect">
                          <a:avLst/>
                        </a:prstGeom>
                        <a:noFill/>
                        <a:ln w="9525" cap="flat" cmpd="sng">
                          <a:solidFill>
                            <a:schemeClr val="hlink"/>
                          </a:solidFill>
                          <a:prstDash val="solid"/>
                          <a:miter/>
                          <a:headEnd type="none" w="med" len="med"/>
                          <a:tailEnd type="none" w="med" len="med"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657" name="Group 7"/>
          <p:cNvGrpSpPr/>
          <p:nvPr/>
        </p:nvGrpSpPr>
        <p:grpSpPr bwMode="auto">
          <a:xfrm>
            <a:off x="395287" y="365124"/>
            <a:ext cx="7632700" cy="952502"/>
            <a:chOff x="748" y="1071"/>
            <a:chExt cx="4808" cy="600"/>
          </a:xfrm>
        </p:grpSpPr>
        <p:sp>
          <p:nvSpPr>
            <p:cNvPr id="101380" name="Text Box 4"/>
            <p:cNvSpPr txBox="1">
              <a:spLocks noChangeArrowheads="1"/>
            </p:cNvSpPr>
            <p:nvPr/>
          </p:nvSpPr>
          <p:spPr bwMode="auto">
            <a:xfrm>
              <a:off x="748" y="1071"/>
              <a:ext cx="4808" cy="6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  <a:buClr>
                  <a:schemeClr val="hlink"/>
                </a:buClr>
                <a:defRPr/>
              </a:pPr>
              <a:r>
                <a:rPr kumimoji="1" lang="zh-CN" altLang="en-US" sz="2800" b="1" u="sng" dirty="0">
                  <a:solidFill>
                    <a:schemeClr val="hlink"/>
                  </a:solidFill>
                  <a:latin typeface="+mn-ea"/>
                </a:rPr>
                <a:t>（</a:t>
              </a:r>
              <a:r>
                <a:rPr kumimoji="1" lang="en-US" altLang="zh-CN" sz="2800" b="1" u="sng" dirty="0">
                  <a:solidFill>
                    <a:schemeClr val="hlink"/>
                  </a:solidFill>
                  <a:latin typeface="+mn-ea"/>
                </a:rPr>
                <a:t>4</a:t>
              </a:r>
              <a:r>
                <a:rPr kumimoji="1" lang="zh-CN" altLang="en-US" sz="2800" b="1" u="sng" dirty="0">
                  <a:solidFill>
                    <a:schemeClr val="hlink"/>
                  </a:solidFill>
                  <a:latin typeface="+mn-ea"/>
                </a:rPr>
                <a:t>）导体表面面电荷密度   与曲率半径</a:t>
              </a:r>
              <a:r>
                <a:rPr kumimoji="1" lang="en-US" altLang="zh-CN" sz="2800" b="1" u="sng" dirty="0">
                  <a:latin typeface="+mn-ea"/>
                </a:rPr>
                <a:t>R</a:t>
              </a:r>
              <a:r>
                <a:rPr kumimoji="1" lang="zh-CN" altLang="en-US" sz="2800" b="1" u="sng" dirty="0">
                  <a:solidFill>
                    <a:schemeClr val="hlink"/>
                  </a:solidFill>
                  <a:latin typeface="+mn-ea"/>
                </a:rPr>
                <a:t>的关系</a:t>
              </a:r>
              <a:endParaRPr kumimoji="1" lang="zh-CN" altLang="en-US" sz="2800" b="1" u="sng" dirty="0">
                <a:solidFill>
                  <a:schemeClr val="hlink"/>
                </a:solidFill>
                <a:latin typeface="+mn-ea"/>
              </a:endParaRPr>
            </a:p>
          </p:txBody>
        </p:sp>
        <p:graphicFrame>
          <p:nvGraphicFramePr>
            <p:cNvPr id="70677" name="Object 5"/>
            <p:cNvGraphicFramePr>
              <a:graphicFrameLocks noChangeAspect="1"/>
            </p:cNvGraphicFramePr>
            <p:nvPr/>
          </p:nvGraphicFramePr>
          <p:xfrm>
            <a:off x="3402" y="1071"/>
            <a:ext cx="327" cy="29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2244" name="公式" r:id="rId1" imgW="152400" imgH="139700" progId="Equation.3">
                    <p:embed/>
                  </p:oleObj>
                </mc:Choice>
                <mc:Fallback>
                  <p:oleObj name="公式" r:id="rId1" imgW="152400" imgH="139700" progId="Equation.3">
                    <p:embed/>
                    <p:pic>
                      <p:nvPicPr>
                        <p:cNvPr id="0" name="图片 6224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02" y="1071"/>
                          <a:ext cx="327" cy="29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01385" name="Text Box 9"/>
          <p:cNvSpPr txBox="1">
            <a:spLocks noChangeArrowheads="1"/>
          </p:cNvSpPr>
          <p:nvPr/>
        </p:nvSpPr>
        <p:spPr bwMode="auto">
          <a:xfrm>
            <a:off x="395287" y="1352518"/>
            <a:ext cx="8382000" cy="12614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lnSpc>
                <a:spcPct val="110000"/>
              </a:lnSpc>
              <a:spcBef>
                <a:spcPct val="50000"/>
              </a:spcBef>
              <a:defRPr/>
            </a:pPr>
            <a:r>
              <a:rPr kumimoji="1" lang="zh-CN" altLang="en-US" sz="2400" b="1" dirty="0">
                <a:latin typeface="+mn-ea"/>
              </a:rPr>
              <a:t>例题</a:t>
            </a:r>
            <a:r>
              <a:rPr kumimoji="1" lang="en-US" altLang="zh-CN" sz="2400" b="1" dirty="0">
                <a:latin typeface="+mn-ea"/>
              </a:rPr>
              <a:t>:</a:t>
            </a:r>
            <a:r>
              <a:rPr kumimoji="1" lang="zh-CN" altLang="en-US" sz="2400" b="1" dirty="0">
                <a:latin typeface="+mn-ea"/>
              </a:rPr>
              <a:t>　两个半径分别为</a:t>
            </a:r>
            <a:r>
              <a:rPr kumimoji="1" lang="en-US" altLang="zh-CN" sz="2400" b="1" dirty="0" smtClean="0">
                <a:latin typeface="+mn-ea"/>
              </a:rPr>
              <a:t>R</a:t>
            </a:r>
            <a:r>
              <a:rPr kumimoji="1" lang="en-US" altLang="zh-CN" sz="2400" b="1" baseline="-25000" dirty="0" smtClean="0">
                <a:latin typeface="+mn-ea"/>
              </a:rPr>
              <a:t>1</a:t>
            </a:r>
            <a:r>
              <a:rPr kumimoji="1" lang="zh-CN" altLang="en-US" sz="2400" b="1" dirty="0" smtClean="0">
                <a:latin typeface="+mn-ea"/>
              </a:rPr>
              <a:t>和</a:t>
            </a:r>
            <a:r>
              <a:rPr kumimoji="1" lang="en-US" altLang="zh-CN" sz="2400" b="1" dirty="0" smtClean="0">
                <a:latin typeface="+mn-ea"/>
              </a:rPr>
              <a:t>R</a:t>
            </a:r>
            <a:r>
              <a:rPr kumimoji="1" lang="en-US" altLang="zh-CN" sz="2400" b="1" baseline="-25000" dirty="0" smtClean="0">
                <a:latin typeface="+mn-ea"/>
              </a:rPr>
              <a:t>2</a:t>
            </a:r>
            <a:r>
              <a:rPr kumimoji="1" lang="zh-CN" altLang="en-US" sz="2400" b="1" dirty="0" smtClean="0">
                <a:latin typeface="+mn-ea"/>
              </a:rPr>
              <a:t>的</a:t>
            </a:r>
            <a:r>
              <a:rPr kumimoji="1" lang="zh-CN" altLang="en-US" sz="2400" b="1" dirty="0">
                <a:latin typeface="+mn-ea"/>
              </a:rPr>
              <a:t>球形导体（</a:t>
            </a:r>
            <a:r>
              <a:rPr kumimoji="1" lang="en-US" altLang="zh-CN" sz="2400" b="1" dirty="0" smtClean="0">
                <a:latin typeface="+mn-ea"/>
              </a:rPr>
              <a:t>R</a:t>
            </a:r>
            <a:r>
              <a:rPr kumimoji="1" lang="en-US" altLang="zh-CN" sz="2400" b="1" baseline="-25000" dirty="0" smtClean="0">
                <a:latin typeface="+mn-ea"/>
              </a:rPr>
              <a:t>2</a:t>
            </a:r>
            <a:r>
              <a:rPr kumimoji="1" lang="en-US" altLang="zh-CN" sz="2400" b="1" dirty="0" smtClean="0">
                <a:latin typeface="+mn-ea"/>
              </a:rPr>
              <a:t>&gt;R</a:t>
            </a:r>
            <a:r>
              <a:rPr kumimoji="1" lang="en-US" altLang="zh-CN" sz="2400" b="1" baseline="-25000" dirty="0" smtClean="0">
                <a:latin typeface="+mn-ea"/>
              </a:rPr>
              <a:t>1</a:t>
            </a:r>
            <a:r>
              <a:rPr kumimoji="1" lang="zh-CN" altLang="en-US" sz="2400" b="1" dirty="0" smtClean="0">
                <a:latin typeface="+mn-ea"/>
              </a:rPr>
              <a:t>）</a:t>
            </a:r>
            <a:r>
              <a:rPr kumimoji="1" lang="zh-CN" altLang="en-US" sz="2400" b="1" dirty="0">
                <a:latin typeface="+mn-ea"/>
              </a:rPr>
              <a:t>，用一根很长的细导线连接起来（如图</a:t>
            </a:r>
            <a:r>
              <a:rPr kumimoji="1" lang="zh-CN" altLang="en-US" sz="2400" b="1" dirty="0" smtClean="0">
                <a:latin typeface="+mn-ea"/>
              </a:rPr>
              <a:t>），使</a:t>
            </a:r>
            <a:r>
              <a:rPr kumimoji="1" lang="zh-CN" altLang="en-US" sz="2400" b="1" dirty="0">
                <a:latin typeface="+mn-ea"/>
              </a:rPr>
              <a:t>这个导体组带电，电势为</a:t>
            </a:r>
            <a:r>
              <a:rPr kumimoji="1" lang="en-US" altLang="zh-CN" sz="2400" b="1" dirty="0" smtClean="0">
                <a:latin typeface="+mn-ea"/>
              </a:rPr>
              <a:t>U</a:t>
            </a:r>
            <a:r>
              <a:rPr kumimoji="1" lang="zh-CN" altLang="en-US" sz="2400" b="1" dirty="0" smtClean="0">
                <a:latin typeface="+mn-ea"/>
              </a:rPr>
              <a:t>，</a:t>
            </a:r>
            <a:r>
              <a:rPr kumimoji="1" lang="zh-CN" altLang="en-US" sz="2400" b="1" dirty="0">
                <a:latin typeface="+mn-ea"/>
              </a:rPr>
              <a:t>求两球表面电荷面密度与曲率的关系。</a:t>
            </a:r>
            <a:endParaRPr kumimoji="1" lang="zh-CN" altLang="en-US" sz="2400" b="1" dirty="0">
              <a:latin typeface="+mn-ea"/>
            </a:endParaRPr>
          </a:p>
        </p:txBody>
      </p:sp>
      <p:grpSp>
        <p:nvGrpSpPr>
          <p:cNvPr id="3" name="组 2"/>
          <p:cNvGrpSpPr/>
          <p:nvPr/>
        </p:nvGrpSpPr>
        <p:grpSpPr>
          <a:xfrm>
            <a:off x="1748500" y="3310827"/>
            <a:ext cx="5313362" cy="2285878"/>
            <a:chOff x="1748500" y="3310827"/>
            <a:chExt cx="5313362" cy="2285878"/>
          </a:xfrm>
        </p:grpSpPr>
        <p:grpSp>
          <p:nvGrpSpPr>
            <p:cNvPr id="70659" name="Group 33"/>
            <p:cNvGrpSpPr/>
            <p:nvPr/>
          </p:nvGrpSpPr>
          <p:grpSpPr bwMode="auto">
            <a:xfrm>
              <a:off x="1748500" y="3310827"/>
              <a:ext cx="5313362" cy="2051050"/>
              <a:chOff x="1247" y="2478"/>
              <a:chExt cx="3347" cy="1292"/>
            </a:xfrm>
          </p:grpSpPr>
          <p:grpSp>
            <p:nvGrpSpPr>
              <p:cNvPr id="70660" name="Group 32"/>
              <p:cNvGrpSpPr/>
              <p:nvPr/>
            </p:nvGrpSpPr>
            <p:grpSpPr bwMode="auto">
              <a:xfrm>
                <a:off x="1247" y="2478"/>
                <a:ext cx="3347" cy="1292"/>
                <a:chOff x="1247" y="2478"/>
                <a:chExt cx="3347" cy="1292"/>
              </a:xfrm>
            </p:grpSpPr>
            <p:sp>
              <p:nvSpPr>
                <p:cNvPr id="101393" name="Oval 17"/>
                <p:cNvSpPr>
                  <a:spLocks noChangeArrowheads="1"/>
                </p:cNvSpPr>
                <p:nvPr/>
              </p:nvSpPr>
              <p:spPr bwMode="auto">
                <a:xfrm>
                  <a:off x="1247" y="2766"/>
                  <a:ext cx="506" cy="506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bg1"/>
                    </a:gs>
                    <a:gs pos="100000">
                      <a:schemeClr val="accent1"/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round/>
                      <a:headEnd type="none" w="sm" len="sm"/>
                      <a:tailEnd type="none" w="sm" len="sm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buClr>
                      <a:schemeClr val="hlink"/>
                    </a:buClr>
                    <a:buFont typeface="Wingdings" panose="05000000000000000000" pitchFamily="2" charset="2"/>
                    <a:buChar char="Ø"/>
                    <a:defRPr/>
                  </a:pPr>
                  <a:endParaRPr lang="zh-CN" altLang="en-US"/>
                </a:p>
              </p:txBody>
            </p:sp>
            <p:sp>
              <p:nvSpPr>
                <p:cNvPr id="101394" name="Oval 18"/>
                <p:cNvSpPr>
                  <a:spLocks noChangeArrowheads="1"/>
                </p:cNvSpPr>
                <p:nvPr/>
              </p:nvSpPr>
              <p:spPr bwMode="auto">
                <a:xfrm>
                  <a:off x="3551" y="2478"/>
                  <a:ext cx="1043" cy="1043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bg1"/>
                    </a:gs>
                    <a:gs pos="100000">
                      <a:srgbClr val="CC6600"/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round/>
                      <a:headEnd type="none" w="sm" len="sm"/>
                      <a:tailEnd type="none" w="sm" len="sm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buClr>
                      <a:schemeClr val="hlink"/>
                    </a:buClr>
                    <a:buFont typeface="Wingdings" panose="05000000000000000000" pitchFamily="2" charset="2"/>
                    <a:buChar char="Ø"/>
                    <a:defRPr/>
                  </a:pPr>
                  <a:endParaRPr lang="zh-CN" altLang="en-US"/>
                </a:p>
              </p:txBody>
            </p:sp>
            <p:sp>
              <p:nvSpPr>
                <p:cNvPr id="101395" name="Line 19"/>
                <p:cNvSpPr>
                  <a:spLocks noChangeShapeType="1"/>
                </p:cNvSpPr>
                <p:nvPr/>
              </p:nvSpPr>
              <p:spPr bwMode="auto">
                <a:xfrm flipV="1">
                  <a:off x="4079" y="2526"/>
                  <a:ext cx="240" cy="480"/>
                </a:xfrm>
                <a:prstGeom prst="line">
                  <a:avLst/>
                </a:prstGeom>
                <a:noFill/>
                <a:ln w="38100" cap="sq">
                  <a:solidFill>
                    <a:schemeClr val="tx1"/>
                  </a:solidFill>
                  <a:round/>
                  <a:headEnd type="none" w="sm" len="sm"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buClr>
                      <a:schemeClr val="hlink"/>
                    </a:buClr>
                    <a:buFont typeface="Wingdings" panose="05000000000000000000" pitchFamily="2" charset="2"/>
                    <a:buChar char="Ø"/>
                    <a:defRPr/>
                  </a:pPr>
                  <a:endParaRPr lang="zh-CN" altLang="en-US"/>
                </a:p>
              </p:txBody>
            </p:sp>
            <p:sp>
              <p:nvSpPr>
                <p:cNvPr id="101396" name="Line 20"/>
                <p:cNvSpPr>
                  <a:spLocks noChangeShapeType="1"/>
                </p:cNvSpPr>
                <p:nvPr/>
              </p:nvSpPr>
              <p:spPr bwMode="auto">
                <a:xfrm flipV="1">
                  <a:off x="1487" y="2796"/>
                  <a:ext cx="102" cy="204"/>
                </a:xfrm>
                <a:prstGeom prst="line">
                  <a:avLst/>
                </a:prstGeom>
                <a:noFill/>
                <a:ln w="38100" cap="sq">
                  <a:solidFill>
                    <a:schemeClr val="tx1"/>
                  </a:solidFill>
                  <a:round/>
                  <a:headEnd type="none" w="sm" len="sm"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buClr>
                      <a:schemeClr val="hlink"/>
                    </a:buClr>
                    <a:buFont typeface="Wingdings" panose="05000000000000000000" pitchFamily="2" charset="2"/>
                    <a:buChar char="Ø"/>
                    <a:defRPr/>
                  </a:pPr>
                  <a:endParaRPr lang="zh-CN" altLang="en-US"/>
                </a:p>
              </p:txBody>
            </p:sp>
            <p:graphicFrame>
              <p:nvGraphicFramePr>
                <p:cNvPr id="70672" name="Object 21"/>
                <p:cNvGraphicFramePr>
                  <a:graphicFrameLocks noChangeAspect="1"/>
                </p:cNvGraphicFramePr>
                <p:nvPr/>
              </p:nvGraphicFramePr>
              <p:xfrm>
                <a:off x="1487" y="2910"/>
                <a:ext cx="261" cy="288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62245" name="公式" r:id="rId3" imgW="228600" imgH="254000" progId="Equation.3">
                        <p:embed/>
                      </p:oleObj>
                    </mc:Choice>
                    <mc:Fallback>
                      <p:oleObj name="公式" r:id="rId3" imgW="228600" imgH="254000" progId="Equation.3">
                        <p:embed/>
                        <p:pic>
                          <p:nvPicPr>
                            <p:cNvPr id="0" name="图片 62244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1487" y="2910"/>
                              <a:ext cx="261" cy="288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blurRad="63500" dist="38099" dir="2700000" algn="ctr" rotWithShape="0">
                                      <a:srgbClr val="000000">
                                        <a:alpha val="74997"/>
                                      </a:srgbClr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70673" name="Object 22"/>
                <p:cNvGraphicFramePr>
                  <a:graphicFrameLocks noChangeAspect="1"/>
                </p:cNvGraphicFramePr>
                <p:nvPr/>
              </p:nvGraphicFramePr>
              <p:xfrm>
                <a:off x="4223" y="2814"/>
                <a:ext cx="274" cy="288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62246" name="公式" r:id="rId5" imgW="241300" imgH="254000" progId="Equation.3">
                        <p:embed/>
                      </p:oleObj>
                    </mc:Choice>
                    <mc:Fallback>
                      <p:oleObj name="公式" r:id="rId5" imgW="241300" imgH="254000" progId="Equation.3">
                        <p:embed/>
                        <p:pic>
                          <p:nvPicPr>
                            <p:cNvPr id="0" name="图片 62245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6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4223" y="2814"/>
                              <a:ext cx="274" cy="288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blurRad="63500" dist="38099" dir="2700000" algn="ctr" rotWithShape="0">
                                      <a:srgbClr val="000000">
                                        <a:alpha val="74997"/>
                                      </a:srgbClr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70674" name="Object 23"/>
                <p:cNvGraphicFramePr>
                  <a:graphicFrameLocks noChangeAspect="1"/>
                </p:cNvGraphicFramePr>
                <p:nvPr/>
              </p:nvGraphicFramePr>
              <p:xfrm>
                <a:off x="1391" y="3246"/>
                <a:ext cx="247" cy="272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62247" name="公式" r:id="rId7" imgW="228600" imgH="254000" progId="Equation.3">
                        <p:embed/>
                      </p:oleObj>
                    </mc:Choice>
                    <mc:Fallback>
                      <p:oleObj name="公式" r:id="rId7" imgW="228600" imgH="254000" progId="Equation.3">
                        <p:embed/>
                        <p:pic>
                          <p:nvPicPr>
                            <p:cNvPr id="0" name="图片 62246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8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1391" y="3246"/>
                              <a:ext cx="247" cy="272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blurRad="63500" dist="38099" dir="2700000" algn="ctr" rotWithShape="0">
                                      <a:srgbClr val="000000">
                                        <a:alpha val="74997"/>
                                      </a:srgbClr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70675" name="Object 24"/>
                <p:cNvGraphicFramePr>
                  <a:graphicFrameLocks noChangeAspect="1"/>
                </p:cNvGraphicFramePr>
                <p:nvPr/>
              </p:nvGraphicFramePr>
              <p:xfrm>
                <a:off x="3853" y="3498"/>
                <a:ext cx="259" cy="272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62248" name="公式" r:id="rId9" imgW="241300" imgH="254000" progId="Equation.3">
                        <p:embed/>
                      </p:oleObj>
                    </mc:Choice>
                    <mc:Fallback>
                      <p:oleObj name="公式" r:id="rId9" imgW="241300" imgH="254000" progId="Equation.3">
                        <p:embed/>
                        <p:pic>
                          <p:nvPicPr>
                            <p:cNvPr id="0" name="图片 62247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0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3853" y="3498"/>
                              <a:ext cx="259" cy="272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blurRad="63500" dist="38099" dir="2700000" algn="ctr" rotWithShape="0">
                                      <a:srgbClr val="000000">
                                        <a:alpha val="74997"/>
                                      </a:srgbClr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  <p:grpSp>
            <p:nvGrpSpPr>
              <p:cNvPr id="70661" name="Group 25"/>
              <p:cNvGrpSpPr/>
              <p:nvPr/>
            </p:nvGrpSpPr>
            <p:grpSpPr bwMode="auto">
              <a:xfrm>
                <a:off x="1746" y="2795"/>
                <a:ext cx="1814" cy="587"/>
                <a:chOff x="2352" y="816"/>
                <a:chExt cx="1776" cy="587"/>
              </a:xfrm>
            </p:grpSpPr>
            <p:graphicFrame>
              <p:nvGraphicFramePr>
                <p:cNvPr id="70662" name="Object 26"/>
                <p:cNvGraphicFramePr>
                  <a:graphicFrameLocks noChangeAspect="1"/>
                </p:cNvGraphicFramePr>
                <p:nvPr/>
              </p:nvGraphicFramePr>
              <p:xfrm>
                <a:off x="3072" y="816"/>
                <a:ext cx="261" cy="288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62249" name="公式" r:id="rId11" imgW="228600" imgH="254000" progId="Equation.3">
                        <p:embed/>
                      </p:oleObj>
                    </mc:Choice>
                    <mc:Fallback>
                      <p:oleObj name="公式" r:id="rId11" imgW="228600" imgH="254000" progId="Equation.3">
                        <p:embed/>
                        <p:pic>
                          <p:nvPicPr>
                            <p:cNvPr id="0" name="图片 62248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3072" y="816"/>
                              <a:ext cx="261" cy="288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blurRad="63500" dist="38099" dir="2700000" algn="ctr" rotWithShape="0">
                                      <a:srgbClr val="000000">
                                        <a:alpha val="74997"/>
                                      </a:srgbClr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pSp>
              <p:nvGrpSpPr>
                <p:cNvPr id="70663" name="Group 27"/>
                <p:cNvGrpSpPr/>
                <p:nvPr/>
              </p:nvGrpSpPr>
              <p:grpSpPr bwMode="auto">
                <a:xfrm>
                  <a:off x="2352" y="816"/>
                  <a:ext cx="1776" cy="587"/>
                  <a:chOff x="2352" y="816"/>
                  <a:chExt cx="1776" cy="587"/>
                </a:xfrm>
              </p:grpSpPr>
              <p:sp>
                <p:nvSpPr>
                  <p:cNvPr id="101404" name="Line 28"/>
                  <p:cNvSpPr>
                    <a:spLocks noChangeShapeType="1"/>
                  </p:cNvSpPr>
                  <p:nvPr/>
                </p:nvSpPr>
                <p:spPr bwMode="auto">
                  <a:xfrm>
                    <a:off x="2352" y="1056"/>
                    <a:ext cx="1776" cy="0"/>
                  </a:xfrm>
                  <a:prstGeom prst="line">
                    <a:avLst/>
                  </a:prstGeom>
                  <a:noFill/>
                  <a:ln w="12700" cap="sq">
                    <a:solidFill>
                      <a:srgbClr val="00CC99"/>
                    </a:solidFill>
                    <a:round/>
                    <a:headEnd type="none" w="sm" len="sm"/>
                    <a:tailEnd type="none" w="sm" len="sm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buClr>
                        <a:schemeClr val="hlink"/>
                      </a:buClr>
                      <a:buFont typeface="Wingdings" panose="05000000000000000000" pitchFamily="2" charset="2"/>
                      <a:buChar char="Ø"/>
                      <a:defRPr/>
                    </a:pPr>
                    <a:endParaRPr lang="zh-CN" altLang="en-US"/>
                  </a:p>
                </p:txBody>
              </p:sp>
              <p:graphicFrame>
                <p:nvGraphicFramePr>
                  <p:cNvPr id="70665" name="Object 29"/>
                  <p:cNvGraphicFramePr>
                    <a:graphicFrameLocks noChangeAspect="1"/>
                  </p:cNvGraphicFramePr>
                  <p:nvPr/>
                </p:nvGraphicFramePr>
                <p:xfrm>
                  <a:off x="2640" y="816"/>
                  <a:ext cx="432" cy="237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spid="_x0000_s62250" name="公式" r:id="rId12" imgW="368300" imgH="203200" progId="Equation.3">
                          <p:embed/>
                        </p:oleObj>
                      </mc:Choice>
                      <mc:Fallback>
                        <p:oleObj name="公式" r:id="rId12" imgW="368300" imgH="203200" progId="Equation.3">
                          <p:embed/>
                          <p:pic>
                            <p:nvPicPr>
                              <p:cNvPr id="0" name="图片 62249"/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3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2640" y="816"/>
                                <a:ext cx="432" cy="237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  <a:effectLst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  <a:ext uri="{91240B29-F687-4F45-9708-019B960494DF}">
                                  <a14:hiddenLine xmlns:a14="http://schemas.microsoft.com/office/drawing/2010/main" w="9525">
                                    <a:solidFill>
                                      <a:srgbClr val="000000"/>
                                    </a:solidFill>
                                    <a:miter lim="800000"/>
                                    <a:headEnd/>
                                    <a:tailEnd/>
                                  </a14:hiddenLine>
                                </a:ext>
                                <a:ext uri="{AF507438-7753-43E0-B8FC-AC1667EBCBE1}">
                                  <a14:hiddenEffects xmlns:a14="http://schemas.microsoft.com/office/drawing/2010/main">
                                    <a:effectLst>
                                      <a:outerShdw blurRad="63500" dist="38099" dir="2700000" algn="ctr" rotWithShape="0">
                                        <a:srgbClr val="000000">
                                          <a:alpha val="74997"/>
                                        </a:srgbClr>
                                      </a:outerShdw>
                                    </a:effectLst>
                                  </a14:hiddenEffects>
                                </a:ext>
                              </a:extLst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  <p:graphicFrame>
                <p:nvGraphicFramePr>
                  <p:cNvPr id="70666" name="Object 30"/>
                  <p:cNvGraphicFramePr>
                    <a:graphicFrameLocks noChangeAspect="1"/>
                  </p:cNvGraphicFramePr>
                  <p:nvPr/>
                </p:nvGraphicFramePr>
                <p:xfrm>
                  <a:off x="3505" y="835"/>
                  <a:ext cx="274" cy="288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spid="_x0000_s62251" name="公式" r:id="rId14" imgW="241300" imgH="254000" progId="Equation.3">
                          <p:embed/>
                        </p:oleObj>
                      </mc:Choice>
                      <mc:Fallback>
                        <p:oleObj name="公式" r:id="rId14" imgW="241300" imgH="254000" progId="Equation.3">
                          <p:embed/>
                          <p:pic>
                            <p:nvPicPr>
                              <p:cNvPr id="0" name="图片 62250"/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6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3505" y="835"/>
                                <a:ext cx="274" cy="288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  <a:effectLst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  <a:ext uri="{91240B29-F687-4F45-9708-019B960494DF}">
                                  <a14:hiddenLine xmlns:a14="http://schemas.microsoft.com/office/drawing/2010/main" w="9525">
                                    <a:solidFill>
                                      <a:srgbClr val="000000"/>
                                    </a:solidFill>
                                    <a:miter lim="800000"/>
                                    <a:headEnd/>
                                    <a:tailEnd/>
                                  </a14:hiddenLine>
                                </a:ext>
                                <a:ext uri="{AF507438-7753-43E0-B8FC-AC1667EBCBE1}">
                                  <a14:hiddenEffects xmlns:a14="http://schemas.microsoft.com/office/drawing/2010/main">
                                    <a:effectLst>
                                      <a:outerShdw blurRad="63500" dist="38099" dir="2700000" algn="ctr" rotWithShape="0">
                                        <a:srgbClr val="000000">
                                          <a:alpha val="74997"/>
                                        </a:srgbClr>
                                      </a:outerShdw>
                                    </a:effectLst>
                                  </a14:hiddenEffects>
                                </a:ext>
                              </a:extLst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  <p:sp>
                <p:nvSpPr>
                  <p:cNvPr id="101407" name="Text Box 31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904" y="1076"/>
                    <a:ext cx="554" cy="327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 type="none" w="sm" len="sm"/>
                        <a:tailEnd type="none" w="sm" len="sm"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eaLnBrk="1" hangingPunct="1">
                      <a:defRPr/>
                    </a:pPr>
                    <a:r>
                      <a:rPr kumimoji="1" lang="zh-CN" altLang="en-US" sz="2800" b="1" dirty="0">
                        <a:latin typeface="Times New Roman" panose="02020603050405020304" pitchFamily="18" charset="0"/>
                        <a:ea typeface="宋体" panose="02010600030101010101" pitchFamily="2" charset="-122"/>
                      </a:rPr>
                      <a:t>导线</a:t>
                    </a:r>
                    <a:endParaRPr kumimoji="1" lang="zh-CN" altLang="en-US" sz="2800" b="1" dirty="0">
                      <a:latin typeface="Times New Roman" panose="02020603050405020304" pitchFamily="18" charset="0"/>
                      <a:ea typeface="宋体" panose="02010600030101010101" pitchFamily="2" charset="-122"/>
                    </a:endParaRPr>
                  </a:p>
                </p:txBody>
              </p:sp>
            </p:grpSp>
          </p:grpSp>
        </p:grpSp>
        <p:sp>
          <p:nvSpPr>
            <p:cNvPr id="24" name="矩形 23"/>
            <p:cNvSpPr/>
            <p:nvPr/>
          </p:nvSpPr>
          <p:spPr>
            <a:xfrm>
              <a:off x="5886200" y="5011930"/>
              <a:ext cx="389850" cy="58477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r>
                <a:rPr kumimoji="1" lang="en-US" altLang="zh-CN" sz="3200" b="1" dirty="0">
                  <a:latin typeface="+mn-ea"/>
                </a:rPr>
                <a:t>Q</a:t>
              </a:r>
              <a:endParaRPr lang="zh-CN" altLang="en-US" sz="3200" dirty="0"/>
            </a:p>
          </p:txBody>
        </p:sp>
        <p:sp>
          <p:nvSpPr>
            <p:cNvPr id="25" name="矩形 24"/>
            <p:cNvSpPr/>
            <p:nvPr/>
          </p:nvSpPr>
          <p:spPr>
            <a:xfrm>
              <a:off x="1934575" y="4588477"/>
              <a:ext cx="389850" cy="58477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r>
                <a:rPr kumimoji="1" lang="en-US" altLang="zh-CN" sz="3200" b="1" dirty="0">
                  <a:latin typeface="+mn-ea"/>
                </a:rPr>
                <a:t>q</a:t>
              </a:r>
              <a:endParaRPr lang="zh-CN" altLang="en-US" sz="3200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Text Box 2"/>
          <p:cNvSpPr txBox="1">
            <a:spLocks noChangeArrowheads="1"/>
          </p:cNvSpPr>
          <p:nvPr/>
        </p:nvSpPr>
        <p:spPr bwMode="auto">
          <a:xfrm>
            <a:off x="684213" y="2853016"/>
            <a:ext cx="8001000" cy="29029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lnSpc>
                <a:spcPct val="110000"/>
              </a:lnSpc>
              <a:spcBef>
                <a:spcPct val="50000"/>
              </a:spcBef>
              <a:defRPr/>
            </a:pPr>
            <a:r>
              <a:rPr kumimoji="1" lang="zh-CN" altLang="en-US" sz="2400" b="1" dirty="0">
                <a:solidFill>
                  <a:srgbClr val="FF0000"/>
                </a:solidFill>
                <a:latin typeface="+mn-ea"/>
              </a:rPr>
              <a:t>解</a:t>
            </a:r>
            <a:r>
              <a:rPr kumimoji="1" lang="en-US" altLang="zh-CN" sz="2400" b="1" dirty="0">
                <a:solidFill>
                  <a:srgbClr val="FF0000"/>
                </a:solidFill>
                <a:latin typeface="+mn-ea"/>
              </a:rPr>
              <a:t>:</a:t>
            </a:r>
            <a:r>
              <a:rPr kumimoji="1" lang="zh-CN" altLang="en-US" sz="2400" b="1" dirty="0">
                <a:latin typeface="+mn-ea"/>
              </a:rPr>
              <a:t>　两个导体所组成的整体可看成是一个孤立导体系，在静电平衡时有一定的电势值。设这两个球相距很远，使每个球面上的电荷分布在另一球所激发的电场可忽略不计。</a:t>
            </a:r>
            <a:r>
              <a:rPr kumimoji="1" lang="zh-CN" altLang="en-US" sz="2400" b="1" dirty="0">
                <a:solidFill>
                  <a:srgbClr val="FF0000"/>
                </a:solidFill>
                <a:latin typeface="+mn-ea"/>
              </a:rPr>
              <a:t>细线的作用是使两球保持等电势。</a:t>
            </a:r>
            <a:r>
              <a:rPr kumimoji="1" lang="zh-CN" altLang="en-US" sz="2400" b="1" dirty="0">
                <a:latin typeface="+mn-ea"/>
              </a:rPr>
              <a:t>因此，每个球又可近似的看作为孤立导体，在两球表面上的电荷分布各自都是均匀的。设大球所带电荷量为</a:t>
            </a:r>
            <a:r>
              <a:rPr kumimoji="1" lang="en-US" altLang="zh-CN" sz="2400" b="1" dirty="0">
                <a:latin typeface="+mn-ea"/>
              </a:rPr>
              <a:t>Q</a:t>
            </a:r>
            <a:r>
              <a:rPr kumimoji="1" lang="zh-CN" altLang="en-US" sz="2400" b="1" dirty="0">
                <a:latin typeface="+mn-ea"/>
              </a:rPr>
              <a:t>，小球所带电荷量为</a:t>
            </a:r>
            <a:r>
              <a:rPr kumimoji="1" lang="en-US" altLang="zh-CN" sz="2400" b="1" dirty="0">
                <a:latin typeface="+mn-ea"/>
              </a:rPr>
              <a:t>q</a:t>
            </a:r>
            <a:r>
              <a:rPr kumimoji="1" lang="zh-CN" altLang="en-US" sz="2400" b="1" dirty="0">
                <a:latin typeface="+mn-ea"/>
              </a:rPr>
              <a:t>，则两球的电势</a:t>
            </a:r>
            <a:r>
              <a:rPr kumimoji="1" lang="zh-CN" altLang="en-US" sz="2400" b="1" dirty="0" smtClean="0">
                <a:latin typeface="+mn-ea"/>
              </a:rPr>
              <a:t>为</a:t>
            </a:r>
            <a:r>
              <a:rPr kumimoji="1" lang="en-US" altLang="zh-CN" sz="2400" b="1" dirty="0" smtClean="0">
                <a:latin typeface="+mn-ea"/>
              </a:rPr>
              <a:t>:</a:t>
            </a:r>
            <a:endParaRPr kumimoji="1" lang="zh-CN" altLang="en-US" sz="2400" b="1" dirty="0">
              <a:latin typeface="+mn-ea"/>
            </a:endParaRPr>
          </a:p>
        </p:txBody>
      </p:sp>
      <p:grpSp>
        <p:nvGrpSpPr>
          <p:cNvPr id="4" name="组 3"/>
          <p:cNvGrpSpPr/>
          <p:nvPr/>
        </p:nvGrpSpPr>
        <p:grpSpPr>
          <a:xfrm>
            <a:off x="1658065" y="366659"/>
            <a:ext cx="5313362" cy="2268703"/>
            <a:chOff x="1658065" y="366659"/>
            <a:chExt cx="5313362" cy="2268703"/>
          </a:xfrm>
        </p:grpSpPr>
        <p:grpSp>
          <p:nvGrpSpPr>
            <p:cNvPr id="20" name="Group 33"/>
            <p:cNvGrpSpPr/>
            <p:nvPr/>
          </p:nvGrpSpPr>
          <p:grpSpPr bwMode="auto">
            <a:xfrm>
              <a:off x="1658065" y="366659"/>
              <a:ext cx="5313362" cy="2051050"/>
              <a:chOff x="1247" y="2478"/>
              <a:chExt cx="3347" cy="1292"/>
            </a:xfrm>
          </p:grpSpPr>
          <p:grpSp>
            <p:nvGrpSpPr>
              <p:cNvPr id="21" name="Group 32"/>
              <p:cNvGrpSpPr/>
              <p:nvPr/>
            </p:nvGrpSpPr>
            <p:grpSpPr bwMode="auto">
              <a:xfrm>
                <a:off x="1247" y="2478"/>
                <a:ext cx="3347" cy="1292"/>
                <a:chOff x="1247" y="2478"/>
                <a:chExt cx="3347" cy="1292"/>
              </a:xfrm>
            </p:grpSpPr>
            <p:sp>
              <p:nvSpPr>
                <p:cNvPr id="29" name="Oval 17"/>
                <p:cNvSpPr>
                  <a:spLocks noChangeArrowheads="1"/>
                </p:cNvSpPr>
                <p:nvPr/>
              </p:nvSpPr>
              <p:spPr bwMode="auto">
                <a:xfrm>
                  <a:off x="1247" y="2766"/>
                  <a:ext cx="506" cy="506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bg1"/>
                    </a:gs>
                    <a:gs pos="100000">
                      <a:schemeClr val="accent1"/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round/>
                      <a:headEnd type="none" w="sm" len="sm"/>
                      <a:tailEnd type="none" w="sm" len="sm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buClr>
                      <a:schemeClr val="hlink"/>
                    </a:buClr>
                    <a:buFont typeface="Wingdings" panose="05000000000000000000" pitchFamily="2" charset="2"/>
                    <a:buChar char="Ø"/>
                    <a:defRPr/>
                  </a:pPr>
                  <a:endParaRPr lang="zh-CN" altLang="en-US"/>
                </a:p>
              </p:txBody>
            </p:sp>
            <p:sp>
              <p:nvSpPr>
                <p:cNvPr id="30" name="Oval 18"/>
                <p:cNvSpPr>
                  <a:spLocks noChangeArrowheads="1"/>
                </p:cNvSpPr>
                <p:nvPr/>
              </p:nvSpPr>
              <p:spPr bwMode="auto">
                <a:xfrm>
                  <a:off x="3551" y="2478"/>
                  <a:ext cx="1043" cy="1043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bg1"/>
                    </a:gs>
                    <a:gs pos="100000">
                      <a:srgbClr val="CC6600"/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round/>
                      <a:headEnd type="none" w="sm" len="sm"/>
                      <a:tailEnd type="none" w="sm" len="sm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buClr>
                      <a:schemeClr val="hlink"/>
                    </a:buClr>
                    <a:buFont typeface="Wingdings" panose="05000000000000000000" pitchFamily="2" charset="2"/>
                    <a:buChar char="Ø"/>
                    <a:defRPr/>
                  </a:pPr>
                  <a:endParaRPr lang="zh-CN" altLang="en-US"/>
                </a:p>
              </p:txBody>
            </p:sp>
            <p:sp>
              <p:nvSpPr>
                <p:cNvPr id="31" name="Line 19"/>
                <p:cNvSpPr>
                  <a:spLocks noChangeShapeType="1"/>
                </p:cNvSpPr>
                <p:nvPr/>
              </p:nvSpPr>
              <p:spPr bwMode="auto">
                <a:xfrm flipV="1">
                  <a:off x="4079" y="2526"/>
                  <a:ext cx="240" cy="480"/>
                </a:xfrm>
                <a:prstGeom prst="line">
                  <a:avLst/>
                </a:prstGeom>
                <a:noFill/>
                <a:ln w="38100" cap="sq">
                  <a:solidFill>
                    <a:schemeClr val="tx1"/>
                  </a:solidFill>
                  <a:round/>
                  <a:headEnd type="none" w="sm" len="sm"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buClr>
                      <a:schemeClr val="hlink"/>
                    </a:buClr>
                    <a:buFont typeface="Wingdings" panose="05000000000000000000" pitchFamily="2" charset="2"/>
                    <a:buChar char="Ø"/>
                    <a:defRPr/>
                  </a:pPr>
                  <a:endParaRPr lang="zh-CN" altLang="en-US"/>
                </a:p>
              </p:txBody>
            </p:sp>
            <p:sp>
              <p:nvSpPr>
                <p:cNvPr id="32" name="Line 20"/>
                <p:cNvSpPr>
                  <a:spLocks noChangeShapeType="1"/>
                </p:cNvSpPr>
                <p:nvPr/>
              </p:nvSpPr>
              <p:spPr bwMode="auto">
                <a:xfrm flipV="1">
                  <a:off x="1487" y="2796"/>
                  <a:ext cx="102" cy="204"/>
                </a:xfrm>
                <a:prstGeom prst="line">
                  <a:avLst/>
                </a:prstGeom>
                <a:noFill/>
                <a:ln w="38100" cap="sq">
                  <a:solidFill>
                    <a:schemeClr val="tx1"/>
                  </a:solidFill>
                  <a:round/>
                  <a:headEnd type="none" w="sm" len="sm"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buClr>
                      <a:schemeClr val="hlink"/>
                    </a:buClr>
                    <a:buFont typeface="Wingdings" panose="05000000000000000000" pitchFamily="2" charset="2"/>
                    <a:buChar char="Ø"/>
                    <a:defRPr/>
                  </a:pPr>
                  <a:endParaRPr lang="zh-CN" altLang="en-US"/>
                </a:p>
              </p:txBody>
            </p:sp>
            <p:graphicFrame>
              <p:nvGraphicFramePr>
                <p:cNvPr id="33" name="Object 21"/>
                <p:cNvGraphicFramePr>
                  <a:graphicFrameLocks noChangeAspect="1"/>
                </p:cNvGraphicFramePr>
                <p:nvPr/>
              </p:nvGraphicFramePr>
              <p:xfrm>
                <a:off x="1487" y="2910"/>
                <a:ext cx="261" cy="288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64199" name="公式" r:id="rId1" imgW="228600" imgH="254000" progId="Equation.3">
                        <p:embed/>
                      </p:oleObj>
                    </mc:Choice>
                    <mc:Fallback>
                      <p:oleObj name="公式" r:id="rId1" imgW="228600" imgH="254000" progId="Equation.3">
                        <p:embed/>
                        <p:pic>
                          <p:nvPicPr>
                            <p:cNvPr id="0" name="图片 64198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2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1487" y="2910"/>
                              <a:ext cx="261" cy="288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blurRad="63500" dist="38099" dir="2700000" algn="ctr" rotWithShape="0">
                                      <a:srgbClr val="000000">
                                        <a:alpha val="74997"/>
                                      </a:srgbClr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34" name="Object 22"/>
                <p:cNvGraphicFramePr>
                  <a:graphicFrameLocks noChangeAspect="1"/>
                </p:cNvGraphicFramePr>
                <p:nvPr/>
              </p:nvGraphicFramePr>
              <p:xfrm>
                <a:off x="4223" y="2814"/>
                <a:ext cx="274" cy="288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64200" name="公式" r:id="rId3" imgW="241300" imgH="254000" progId="Equation.3">
                        <p:embed/>
                      </p:oleObj>
                    </mc:Choice>
                    <mc:Fallback>
                      <p:oleObj name="公式" r:id="rId3" imgW="241300" imgH="254000" progId="Equation.3">
                        <p:embed/>
                        <p:pic>
                          <p:nvPicPr>
                            <p:cNvPr id="0" name="图片 64199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4223" y="2814"/>
                              <a:ext cx="274" cy="288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blurRad="63500" dist="38099" dir="2700000" algn="ctr" rotWithShape="0">
                                      <a:srgbClr val="000000">
                                        <a:alpha val="74997"/>
                                      </a:srgbClr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35" name="Object 23"/>
                <p:cNvGraphicFramePr>
                  <a:graphicFrameLocks noChangeAspect="1"/>
                </p:cNvGraphicFramePr>
                <p:nvPr/>
              </p:nvGraphicFramePr>
              <p:xfrm>
                <a:off x="1391" y="3246"/>
                <a:ext cx="247" cy="272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64201" name="公式" r:id="rId5" imgW="228600" imgH="254000" progId="Equation.3">
                        <p:embed/>
                      </p:oleObj>
                    </mc:Choice>
                    <mc:Fallback>
                      <p:oleObj name="公式" r:id="rId5" imgW="228600" imgH="254000" progId="Equation.3">
                        <p:embed/>
                        <p:pic>
                          <p:nvPicPr>
                            <p:cNvPr id="0" name="图片 64200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6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1391" y="3246"/>
                              <a:ext cx="247" cy="272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blurRad="63500" dist="38099" dir="2700000" algn="ctr" rotWithShape="0">
                                      <a:srgbClr val="000000">
                                        <a:alpha val="74997"/>
                                      </a:srgbClr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36" name="Object 24"/>
                <p:cNvGraphicFramePr>
                  <a:graphicFrameLocks noChangeAspect="1"/>
                </p:cNvGraphicFramePr>
                <p:nvPr/>
              </p:nvGraphicFramePr>
              <p:xfrm>
                <a:off x="3853" y="3498"/>
                <a:ext cx="259" cy="272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64202" name="公式" r:id="rId7" imgW="241300" imgH="254000" progId="Equation.3">
                        <p:embed/>
                      </p:oleObj>
                    </mc:Choice>
                    <mc:Fallback>
                      <p:oleObj name="公式" r:id="rId7" imgW="241300" imgH="254000" progId="Equation.3">
                        <p:embed/>
                        <p:pic>
                          <p:nvPicPr>
                            <p:cNvPr id="0" name="图片 64201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8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3853" y="3498"/>
                              <a:ext cx="259" cy="272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blurRad="63500" dist="38099" dir="2700000" algn="ctr" rotWithShape="0">
                                      <a:srgbClr val="000000">
                                        <a:alpha val="74997"/>
                                      </a:srgbClr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  <p:grpSp>
            <p:nvGrpSpPr>
              <p:cNvPr id="22" name="Group 25"/>
              <p:cNvGrpSpPr/>
              <p:nvPr/>
            </p:nvGrpSpPr>
            <p:grpSpPr bwMode="auto">
              <a:xfrm>
                <a:off x="1746" y="2795"/>
                <a:ext cx="1814" cy="587"/>
                <a:chOff x="2352" y="816"/>
                <a:chExt cx="1776" cy="587"/>
              </a:xfrm>
            </p:grpSpPr>
            <p:graphicFrame>
              <p:nvGraphicFramePr>
                <p:cNvPr id="23" name="Object 26"/>
                <p:cNvGraphicFramePr>
                  <a:graphicFrameLocks noChangeAspect="1"/>
                </p:cNvGraphicFramePr>
                <p:nvPr/>
              </p:nvGraphicFramePr>
              <p:xfrm>
                <a:off x="3072" y="816"/>
                <a:ext cx="261" cy="288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64203" name="公式" r:id="rId9" imgW="228600" imgH="254000" progId="Equation.3">
                        <p:embed/>
                      </p:oleObj>
                    </mc:Choice>
                    <mc:Fallback>
                      <p:oleObj name="公式" r:id="rId9" imgW="228600" imgH="254000" progId="Equation.3">
                        <p:embed/>
                        <p:pic>
                          <p:nvPicPr>
                            <p:cNvPr id="0" name="图片 64202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2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3072" y="816"/>
                              <a:ext cx="261" cy="288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blurRad="63500" dist="38099" dir="2700000" algn="ctr" rotWithShape="0">
                                      <a:srgbClr val="000000">
                                        <a:alpha val="74997"/>
                                      </a:srgbClr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pSp>
              <p:nvGrpSpPr>
                <p:cNvPr id="24" name="Group 27"/>
                <p:cNvGrpSpPr/>
                <p:nvPr/>
              </p:nvGrpSpPr>
              <p:grpSpPr bwMode="auto">
                <a:xfrm>
                  <a:off x="2352" y="816"/>
                  <a:ext cx="1776" cy="587"/>
                  <a:chOff x="2352" y="816"/>
                  <a:chExt cx="1776" cy="587"/>
                </a:xfrm>
              </p:grpSpPr>
              <p:sp>
                <p:nvSpPr>
                  <p:cNvPr id="25" name="Line 28"/>
                  <p:cNvSpPr>
                    <a:spLocks noChangeShapeType="1"/>
                  </p:cNvSpPr>
                  <p:nvPr/>
                </p:nvSpPr>
                <p:spPr bwMode="auto">
                  <a:xfrm>
                    <a:off x="2352" y="1056"/>
                    <a:ext cx="1776" cy="0"/>
                  </a:xfrm>
                  <a:prstGeom prst="line">
                    <a:avLst/>
                  </a:prstGeom>
                  <a:noFill/>
                  <a:ln w="12700" cap="sq">
                    <a:solidFill>
                      <a:srgbClr val="00CC99"/>
                    </a:solidFill>
                    <a:round/>
                    <a:headEnd type="none" w="sm" len="sm"/>
                    <a:tailEnd type="none" w="sm" len="sm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buClr>
                        <a:schemeClr val="hlink"/>
                      </a:buClr>
                      <a:buFont typeface="Wingdings" panose="05000000000000000000" pitchFamily="2" charset="2"/>
                      <a:buChar char="Ø"/>
                      <a:defRPr/>
                    </a:pPr>
                    <a:endParaRPr lang="zh-CN" altLang="en-US"/>
                  </a:p>
                </p:txBody>
              </p:sp>
              <p:graphicFrame>
                <p:nvGraphicFramePr>
                  <p:cNvPr id="26" name="Object 29"/>
                  <p:cNvGraphicFramePr>
                    <a:graphicFrameLocks noChangeAspect="1"/>
                  </p:cNvGraphicFramePr>
                  <p:nvPr/>
                </p:nvGraphicFramePr>
                <p:xfrm>
                  <a:off x="2640" y="816"/>
                  <a:ext cx="432" cy="237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spid="_x0000_s64204" name="公式" r:id="rId10" imgW="368300" imgH="203200" progId="Equation.3">
                          <p:embed/>
                        </p:oleObj>
                      </mc:Choice>
                      <mc:Fallback>
                        <p:oleObj name="公式" r:id="rId10" imgW="368300" imgH="203200" progId="Equation.3">
                          <p:embed/>
                          <p:pic>
                            <p:nvPicPr>
                              <p:cNvPr id="0" name="图片 64203"/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1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2640" y="816"/>
                                <a:ext cx="432" cy="237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  <a:effectLst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  <a:ext uri="{91240B29-F687-4F45-9708-019B960494DF}">
                                  <a14:hiddenLine xmlns:a14="http://schemas.microsoft.com/office/drawing/2010/main" w="9525">
                                    <a:solidFill>
                                      <a:srgbClr val="000000"/>
                                    </a:solidFill>
                                    <a:miter lim="800000"/>
                                    <a:headEnd/>
                                    <a:tailEnd/>
                                  </a14:hiddenLine>
                                </a:ext>
                                <a:ext uri="{AF507438-7753-43E0-B8FC-AC1667EBCBE1}">
                                  <a14:hiddenEffects xmlns:a14="http://schemas.microsoft.com/office/drawing/2010/main">
                                    <a:effectLst>
                                      <a:outerShdw blurRad="63500" dist="38099" dir="2700000" algn="ctr" rotWithShape="0">
                                        <a:srgbClr val="000000">
                                          <a:alpha val="74997"/>
                                        </a:srgbClr>
                                      </a:outerShdw>
                                    </a:effectLst>
                                  </a14:hiddenEffects>
                                </a:ext>
                              </a:extLst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  <p:graphicFrame>
                <p:nvGraphicFramePr>
                  <p:cNvPr id="27" name="Object 30"/>
                  <p:cNvGraphicFramePr>
                    <a:graphicFrameLocks noChangeAspect="1"/>
                  </p:cNvGraphicFramePr>
                  <p:nvPr/>
                </p:nvGraphicFramePr>
                <p:xfrm>
                  <a:off x="3505" y="835"/>
                  <a:ext cx="274" cy="288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spid="_x0000_s64205" name="公式" r:id="rId12" imgW="241300" imgH="254000" progId="Equation.3">
                          <p:embed/>
                        </p:oleObj>
                      </mc:Choice>
                      <mc:Fallback>
                        <p:oleObj name="公式" r:id="rId12" imgW="241300" imgH="254000" progId="Equation.3">
                          <p:embed/>
                          <p:pic>
                            <p:nvPicPr>
                              <p:cNvPr id="0" name="图片 64204"/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4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3505" y="835"/>
                                <a:ext cx="274" cy="288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  <a:effectLst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  <a:ext uri="{91240B29-F687-4F45-9708-019B960494DF}">
                                  <a14:hiddenLine xmlns:a14="http://schemas.microsoft.com/office/drawing/2010/main" w="9525">
                                    <a:solidFill>
                                      <a:srgbClr val="000000"/>
                                    </a:solidFill>
                                    <a:miter lim="800000"/>
                                    <a:headEnd/>
                                    <a:tailEnd/>
                                  </a14:hiddenLine>
                                </a:ext>
                                <a:ext uri="{AF507438-7753-43E0-B8FC-AC1667EBCBE1}">
                                  <a14:hiddenEffects xmlns:a14="http://schemas.microsoft.com/office/drawing/2010/main">
                                    <a:effectLst>
                                      <a:outerShdw blurRad="63500" dist="38099" dir="2700000" algn="ctr" rotWithShape="0">
                                        <a:srgbClr val="000000">
                                          <a:alpha val="74997"/>
                                        </a:srgbClr>
                                      </a:outerShdw>
                                    </a:effectLst>
                                  </a14:hiddenEffects>
                                </a:ext>
                              </a:extLst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  <p:sp>
                <p:nvSpPr>
                  <p:cNvPr id="28" name="Text Box 31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904" y="1076"/>
                    <a:ext cx="554" cy="327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 type="none" w="sm" len="sm"/>
                        <a:tailEnd type="none" w="sm" len="sm"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eaLnBrk="1" hangingPunct="1">
                      <a:defRPr/>
                    </a:pPr>
                    <a:r>
                      <a:rPr kumimoji="1" lang="zh-CN" altLang="en-US" sz="2800" b="1" dirty="0">
                        <a:latin typeface="Times New Roman" panose="02020603050405020304" pitchFamily="18" charset="0"/>
                        <a:ea typeface="宋体" panose="02010600030101010101" pitchFamily="2" charset="-122"/>
                      </a:rPr>
                      <a:t>导线</a:t>
                    </a:r>
                    <a:endParaRPr kumimoji="1" lang="zh-CN" altLang="en-US" sz="2800" b="1" dirty="0">
                      <a:latin typeface="Times New Roman" panose="02020603050405020304" pitchFamily="18" charset="0"/>
                      <a:ea typeface="宋体" panose="02010600030101010101" pitchFamily="2" charset="-122"/>
                    </a:endParaRPr>
                  </a:p>
                </p:txBody>
              </p:sp>
            </p:grpSp>
          </p:grpSp>
        </p:grpSp>
        <p:sp>
          <p:nvSpPr>
            <p:cNvPr id="2" name="矩形 1"/>
            <p:cNvSpPr/>
            <p:nvPr/>
          </p:nvSpPr>
          <p:spPr>
            <a:xfrm>
              <a:off x="5816402" y="2050587"/>
              <a:ext cx="389850" cy="58477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r>
                <a:rPr kumimoji="1" lang="en-US" altLang="zh-CN" sz="3200" b="1" dirty="0">
                  <a:latin typeface="+mn-ea"/>
                </a:rPr>
                <a:t>Q</a:t>
              </a:r>
              <a:endParaRPr lang="zh-CN" altLang="en-US" sz="3200" dirty="0"/>
            </a:p>
          </p:txBody>
        </p:sp>
        <p:sp>
          <p:nvSpPr>
            <p:cNvPr id="3" name="矩形 2"/>
            <p:cNvSpPr/>
            <p:nvPr/>
          </p:nvSpPr>
          <p:spPr>
            <a:xfrm>
              <a:off x="1864777" y="1627134"/>
              <a:ext cx="389850" cy="58477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r>
                <a:rPr kumimoji="1" lang="en-US" altLang="zh-CN" sz="3200" b="1" dirty="0">
                  <a:latin typeface="+mn-ea"/>
                </a:rPr>
                <a:t>q</a:t>
              </a:r>
              <a:endParaRPr lang="zh-CN" altLang="en-US" sz="3200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762" name="Object 2"/>
          <p:cNvGraphicFramePr>
            <a:graphicFrameLocks noChangeAspect="1"/>
          </p:cNvGraphicFramePr>
          <p:nvPr/>
        </p:nvGraphicFramePr>
        <p:xfrm>
          <a:off x="796987" y="733531"/>
          <a:ext cx="3127314" cy="10571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843" name="Equation" r:id="rId1" imgW="1396365" imgH="444500" progId="Equation.3">
                  <p:embed/>
                </p:oleObj>
              </mc:Choice>
              <mc:Fallback>
                <p:oleObj name="Equation" r:id="rId1" imgW="1396365" imgH="444500" progId="Equation.3">
                  <p:embed/>
                  <p:pic>
                    <p:nvPicPr>
                      <p:cNvPr id="0" name="图片 6584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6987" y="733531"/>
                        <a:ext cx="3127314" cy="105717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7763" name="Object 3"/>
          <p:cNvGraphicFramePr>
            <a:graphicFrameLocks noChangeAspect="1"/>
          </p:cNvGraphicFramePr>
          <p:nvPr/>
        </p:nvGraphicFramePr>
        <p:xfrm>
          <a:off x="5315578" y="827721"/>
          <a:ext cx="1499002" cy="10020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844" name="Equation" r:id="rId3" imgW="482600" imgH="431800" progId="Equation.3">
                  <p:embed/>
                </p:oleObj>
              </mc:Choice>
              <mc:Fallback>
                <p:oleObj name="Equation" r:id="rId3" imgW="482600" imgH="431800" progId="Equation.3">
                  <p:embed/>
                  <p:pic>
                    <p:nvPicPr>
                      <p:cNvPr id="0" name="图片 6584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15578" y="827721"/>
                        <a:ext cx="1499002" cy="100203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7764" name="Rectangle 4"/>
          <p:cNvSpPr>
            <a:spLocks noChangeArrowheads="1"/>
          </p:cNvSpPr>
          <p:nvPr/>
        </p:nvSpPr>
        <p:spPr bwMode="auto">
          <a:xfrm>
            <a:off x="620713" y="2158479"/>
            <a:ext cx="7924800" cy="5084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lnSpc>
                <a:spcPct val="110000"/>
              </a:lnSpc>
              <a:spcBef>
                <a:spcPct val="50000"/>
              </a:spcBef>
              <a:defRPr/>
            </a:pPr>
            <a:r>
              <a:rPr kumimoji="1" lang="zh-CN" altLang="en-US" sz="2800" b="1" dirty="0">
                <a:latin typeface="+mn-ea"/>
              </a:rPr>
              <a:t>可见大球所带电量</a:t>
            </a:r>
            <a:r>
              <a:rPr kumimoji="1" lang="en-US" altLang="zh-CN" sz="2800" b="1" dirty="0">
                <a:latin typeface="+mn-ea"/>
              </a:rPr>
              <a:t>Q</a:t>
            </a:r>
            <a:r>
              <a:rPr kumimoji="1" lang="zh-CN" altLang="en-US" sz="2800" b="1" dirty="0">
                <a:latin typeface="+mn-ea"/>
              </a:rPr>
              <a:t>比小球所带电量</a:t>
            </a:r>
            <a:r>
              <a:rPr kumimoji="1" lang="en-US" altLang="zh-CN" sz="2800" b="1" dirty="0">
                <a:latin typeface="+mn-ea"/>
              </a:rPr>
              <a:t>q</a:t>
            </a:r>
            <a:r>
              <a:rPr kumimoji="1" lang="zh-CN" altLang="en-US" sz="2800" b="1" dirty="0">
                <a:latin typeface="+mn-ea"/>
              </a:rPr>
              <a:t>多。</a:t>
            </a:r>
            <a:endParaRPr kumimoji="1" lang="zh-CN" altLang="en-US" sz="2800" b="1" dirty="0">
              <a:latin typeface="+mn-ea"/>
            </a:endParaRPr>
          </a:p>
        </p:txBody>
      </p:sp>
      <p:sp>
        <p:nvSpPr>
          <p:cNvPr id="117765" name="Text Box 5"/>
          <p:cNvSpPr txBox="1">
            <a:spLocks noChangeArrowheads="1"/>
          </p:cNvSpPr>
          <p:nvPr/>
        </p:nvSpPr>
        <p:spPr bwMode="auto">
          <a:xfrm>
            <a:off x="620713" y="2904591"/>
            <a:ext cx="4106930" cy="5663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1" hangingPunct="1">
              <a:lnSpc>
                <a:spcPct val="110000"/>
              </a:lnSpc>
              <a:spcBef>
                <a:spcPct val="50000"/>
              </a:spcBef>
              <a:defRPr/>
            </a:pPr>
            <a:r>
              <a:rPr kumimoji="1" lang="zh-CN" altLang="en-US" sz="2800" b="1" dirty="0">
                <a:latin typeface="+mn-ea"/>
              </a:rPr>
              <a:t>两球的电荷密度分别为</a:t>
            </a:r>
            <a:endParaRPr kumimoji="1" lang="zh-CN" altLang="en-US" sz="2800" b="1" dirty="0">
              <a:latin typeface="+mn-ea"/>
            </a:endParaRPr>
          </a:p>
        </p:txBody>
      </p:sp>
      <p:graphicFrame>
        <p:nvGraphicFramePr>
          <p:cNvPr id="117766" name="Object 6"/>
          <p:cNvGraphicFramePr>
            <a:graphicFrameLocks noChangeAspect="1"/>
          </p:cNvGraphicFramePr>
          <p:nvPr/>
        </p:nvGraphicFramePr>
        <p:xfrm>
          <a:off x="1580905" y="3637395"/>
          <a:ext cx="4103688" cy="877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845" name="Equation" r:id="rId5" imgW="1714500" imgH="457200" progId="Equation.3">
                  <p:embed/>
                </p:oleObj>
              </mc:Choice>
              <mc:Fallback>
                <p:oleObj name="Equation" r:id="rId5" imgW="1714500" imgH="457200" progId="Equation.3">
                  <p:embed/>
                  <p:pic>
                    <p:nvPicPr>
                      <p:cNvPr id="0" name="图片 6584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0905" y="3637395"/>
                        <a:ext cx="4103688" cy="877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7767" name="Rectangle 7"/>
          <p:cNvSpPr>
            <a:spLocks noChangeArrowheads="1"/>
          </p:cNvSpPr>
          <p:nvPr/>
        </p:nvSpPr>
        <p:spPr bwMode="auto">
          <a:xfrm>
            <a:off x="620713" y="5058172"/>
            <a:ext cx="7848600" cy="9823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lnSpc>
                <a:spcPct val="110000"/>
              </a:lnSpc>
              <a:spcBef>
                <a:spcPct val="50000"/>
              </a:spcBef>
              <a:defRPr/>
            </a:pPr>
            <a:r>
              <a:rPr kumimoji="1" lang="zh-CN" altLang="en-US" sz="2800" b="1" dirty="0" smtClean="0">
                <a:latin typeface="+mn-ea"/>
              </a:rPr>
              <a:t>可见</a:t>
            </a:r>
            <a:r>
              <a:rPr kumimoji="1" lang="en-US" altLang="zh-CN" sz="2800" b="1" dirty="0">
                <a:latin typeface="+mn-ea"/>
              </a:rPr>
              <a:t>: </a:t>
            </a:r>
            <a:r>
              <a:rPr kumimoji="1" lang="zh-CN" altLang="en-US" sz="2800" b="1" dirty="0">
                <a:latin typeface="+mn-ea"/>
              </a:rPr>
              <a:t>电荷面密度和半径成反比，即曲率半径愈</a:t>
            </a:r>
            <a:r>
              <a:rPr kumimoji="1" lang="zh-CN" altLang="en-US" sz="2800" b="1" dirty="0" smtClean="0">
                <a:latin typeface="+mn-ea"/>
              </a:rPr>
              <a:t>小或</a:t>
            </a:r>
            <a:r>
              <a:rPr kumimoji="1" lang="zh-CN" altLang="en-US" sz="2800" b="1" dirty="0" smtClean="0">
                <a:solidFill>
                  <a:schemeClr val="hlink"/>
                </a:solidFill>
                <a:latin typeface="+mn-ea"/>
              </a:rPr>
              <a:t>曲率愈大，</a:t>
            </a:r>
            <a:r>
              <a:rPr kumimoji="1" lang="zh-CN" altLang="en-US" sz="2800" b="1" dirty="0">
                <a:solidFill>
                  <a:schemeClr val="hlink"/>
                </a:solidFill>
                <a:latin typeface="+mn-ea"/>
              </a:rPr>
              <a:t>电荷面密度愈大。</a:t>
            </a:r>
            <a:endParaRPr kumimoji="1" lang="zh-CN" altLang="en-US" sz="2800" b="1" dirty="0">
              <a:solidFill>
                <a:schemeClr val="hlink"/>
              </a:solidFill>
              <a:latin typeface="+mn-ea"/>
            </a:endParaRPr>
          </a:p>
        </p:txBody>
      </p:sp>
      <p:sp>
        <p:nvSpPr>
          <p:cNvPr id="117768" name="AutoShape 8"/>
          <p:cNvSpPr>
            <a:spLocks noChangeArrowheads="1"/>
          </p:cNvSpPr>
          <p:nvPr/>
        </p:nvSpPr>
        <p:spPr bwMode="auto">
          <a:xfrm>
            <a:off x="4114800" y="1221102"/>
            <a:ext cx="914400" cy="228600"/>
          </a:xfrm>
          <a:prstGeom prst="rightArrow">
            <a:avLst>
              <a:gd name="adj1" fmla="val 50000"/>
              <a:gd name="adj2" fmla="val 100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2075" tIns="46038" rIns="92075" bIns="46038" anchor="ctr">
            <a:spAutoFit/>
          </a:bodyPr>
          <a:lstStyle/>
          <a:p>
            <a:pPr>
              <a:buClr>
                <a:schemeClr val="hlink"/>
              </a:buClr>
              <a:buFont typeface="Wingdings" panose="05000000000000000000" pitchFamily="2" charset="2"/>
              <a:buChar char="Ø"/>
              <a:defRPr/>
            </a:pPr>
            <a:endParaRPr lang="zh-CN" altLang="en-US"/>
          </a:p>
        </p:txBody>
      </p:sp>
      <p:sp>
        <p:nvSpPr>
          <p:cNvPr id="117769" name="Rectangle 9"/>
          <p:cNvSpPr>
            <a:spLocks noChangeArrowheads="1"/>
          </p:cNvSpPr>
          <p:nvPr/>
        </p:nvSpPr>
        <p:spPr bwMode="auto">
          <a:xfrm>
            <a:off x="323850" y="-76200"/>
            <a:ext cx="3790950" cy="427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0">
                  <a:gsLst>
                    <a:gs pos="0">
                      <a:schemeClr val="bg1">
                        <a:gamma/>
                        <a:shade val="46275"/>
                        <a:invGamma/>
                      </a:schemeClr>
                    </a:gs>
                    <a:gs pos="50000">
                      <a:schemeClr val="bg1"/>
                    </a:gs>
                    <a:gs pos="100000">
                      <a:schemeClr val="bg1">
                        <a:gamma/>
                        <a:shade val="46275"/>
                        <a:invGamma/>
                      </a:schemeClr>
                    </a:gs>
                  </a:gsLst>
                  <a:lin ang="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/>
          <a:p>
            <a:pPr>
              <a:defRPr/>
            </a:pPr>
            <a:r>
              <a:rPr kumimoji="1" lang="en-US" altLang="zh-CN" sz="2200">
                <a:solidFill>
                  <a:schemeClr val="bg1"/>
                </a:solidFill>
                <a:latin typeface="楷体_GB2312" charset="0"/>
                <a:ea typeface="楷体_GB2312" charset="0"/>
              </a:rPr>
              <a:t> </a:t>
            </a:r>
            <a:r>
              <a:rPr kumimoji="1" lang="zh-CN" altLang="en-US" sz="2200">
                <a:solidFill>
                  <a:schemeClr val="bg1"/>
                </a:solidFill>
                <a:latin typeface="楷体_GB2312" charset="0"/>
                <a:ea typeface="楷体_GB2312" charset="0"/>
              </a:rPr>
              <a:t>导体上的电荷分布</a:t>
            </a:r>
            <a:endParaRPr kumimoji="1" lang="zh-CN" altLang="en-US" sz="2200">
              <a:solidFill>
                <a:schemeClr val="bg1"/>
              </a:solidFill>
              <a:latin typeface="楷体_GB2312" charset="0"/>
              <a:ea typeface="楷体_GB231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37889" name="Group 49"/>
          <p:cNvGrpSpPr/>
          <p:nvPr/>
        </p:nvGrpSpPr>
        <p:grpSpPr>
          <a:xfrm>
            <a:off x="2484438" y="2743200"/>
            <a:ext cx="5638800" cy="4114800"/>
            <a:chOff x="1531" y="1934"/>
            <a:chExt cx="3552" cy="2592"/>
          </a:xfrm>
        </p:grpSpPr>
        <p:grpSp>
          <p:nvGrpSpPr>
            <p:cNvPr id="37890" name="Group 2"/>
            <p:cNvGrpSpPr/>
            <p:nvPr/>
          </p:nvGrpSpPr>
          <p:grpSpPr>
            <a:xfrm>
              <a:off x="1531" y="1934"/>
              <a:ext cx="3552" cy="2592"/>
              <a:chOff x="1440" y="1344"/>
              <a:chExt cx="3552" cy="2592"/>
            </a:xfrm>
          </p:grpSpPr>
          <p:sp>
            <p:nvSpPr>
              <p:cNvPr id="37891" name="Freeform 3"/>
              <p:cNvSpPr/>
              <p:nvPr/>
            </p:nvSpPr>
            <p:spPr>
              <a:xfrm>
                <a:off x="2880" y="3024"/>
                <a:ext cx="96" cy="912"/>
              </a:xfrm>
              <a:custGeom>
                <a:avLst/>
                <a:gdLst/>
                <a:ahLst/>
                <a:cxnLst>
                  <a:cxn ang="0">
                    <a:pos x="96" y="0"/>
                  </a:cxn>
                  <a:cxn ang="0">
                    <a:pos x="28" y="763"/>
                  </a:cxn>
                  <a:cxn ang="0">
                    <a:pos x="0" y="890"/>
                  </a:cxn>
                </a:cxnLst>
                <a:pathLst>
                  <a:path w="480" h="688">
                    <a:moveTo>
                      <a:pt x="480" y="0"/>
                    </a:moveTo>
                    <a:cubicBezTo>
                      <a:pt x="352" y="232"/>
                      <a:pt x="224" y="464"/>
                      <a:pt x="144" y="576"/>
                    </a:cubicBezTo>
                    <a:cubicBezTo>
                      <a:pt x="64" y="688"/>
                      <a:pt x="24" y="656"/>
                      <a:pt x="0" y="672"/>
                    </a:cubicBezTo>
                  </a:path>
                </a:pathLst>
              </a:custGeom>
              <a:noFill/>
              <a:ln w="28575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triangle" w="sm" len="sm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7892" name="Freeform 4"/>
              <p:cNvSpPr/>
              <p:nvPr/>
            </p:nvSpPr>
            <p:spPr>
              <a:xfrm>
                <a:off x="2112" y="3024"/>
                <a:ext cx="480" cy="688"/>
              </a:xfrm>
              <a:custGeom>
                <a:avLst/>
                <a:gdLst/>
                <a:ahLst/>
                <a:cxnLst>
                  <a:cxn ang="0">
                    <a:pos x="480" y="0"/>
                  </a:cxn>
                  <a:cxn ang="0">
                    <a:pos x="144" y="576"/>
                  </a:cxn>
                  <a:cxn ang="0">
                    <a:pos x="0" y="672"/>
                  </a:cxn>
                </a:cxnLst>
                <a:pathLst>
                  <a:path w="480" h="688">
                    <a:moveTo>
                      <a:pt x="480" y="0"/>
                    </a:moveTo>
                    <a:cubicBezTo>
                      <a:pt x="352" y="232"/>
                      <a:pt x="224" y="464"/>
                      <a:pt x="144" y="576"/>
                    </a:cubicBezTo>
                    <a:cubicBezTo>
                      <a:pt x="64" y="688"/>
                      <a:pt x="24" y="656"/>
                      <a:pt x="0" y="672"/>
                    </a:cubicBezTo>
                  </a:path>
                </a:pathLst>
              </a:custGeom>
              <a:noFill/>
              <a:ln w="28575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triangle" w="sm" len="sm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7893" name="Freeform 5"/>
              <p:cNvSpPr/>
              <p:nvPr/>
            </p:nvSpPr>
            <p:spPr>
              <a:xfrm flipH="1">
                <a:off x="3408" y="2976"/>
                <a:ext cx="48" cy="912"/>
              </a:xfrm>
              <a:custGeom>
                <a:avLst/>
                <a:gdLst/>
                <a:ahLst/>
                <a:cxnLst>
                  <a:cxn ang="0">
                    <a:pos x="48" y="0"/>
                  </a:cxn>
                  <a:cxn ang="0">
                    <a:pos x="14" y="763"/>
                  </a:cxn>
                  <a:cxn ang="0">
                    <a:pos x="0" y="890"/>
                  </a:cxn>
                </a:cxnLst>
                <a:pathLst>
                  <a:path w="480" h="688">
                    <a:moveTo>
                      <a:pt x="480" y="0"/>
                    </a:moveTo>
                    <a:cubicBezTo>
                      <a:pt x="352" y="232"/>
                      <a:pt x="224" y="464"/>
                      <a:pt x="144" y="576"/>
                    </a:cubicBezTo>
                    <a:cubicBezTo>
                      <a:pt x="64" y="688"/>
                      <a:pt x="24" y="656"/>
                      <a:pt x="0" y="672"/>
                    </a:cubicBezTo>
                  </a:path>
                </a:pathLst>
              </a:custGeom>
              <a:noFill/>
              <a:ln w="28575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triangle" w="sm" len="sm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7894" name="Freeform 6"/>
              <p:cNvSpPr/>
              <p:nvPr/>
            </p:nvSpPr>
            <p:spPr>
              <a:xfrm>
                <a:off x="1872" y="2832"/>
                <a:ext cx="576" cy="528"/>
              </a:xfrm>
              <a:custGeom>
                <a:avLst/>
                <a:gdLst/>
                <a:ahLst/>
                <a:cxnLst>
                  <a:cxn ang="0">
                    <a:pos x="576" y="0"/>
                  </a:cxn>
                  <a:cxn ang="0">
                    <a:pos x="172" y="442"/>
                  </a:cxn>
                  <a:cxn ang="0">
                    <a:pos x="0" y="515"/>
                  </a:cxn>
                </a:cxnLst>
                <a:pathLst>
                  <a:path w="480" h="688">
                    <a:moveTo>
                      <a:pt x="480" y="0"/>
                    </a:moveTo>
                    <a:cubicBezTo>
                      <a:pt x="352" y="232"/>
                      <a:pt x="224" y="464"/>
                      <a:pt x="144" y="576"/>
                    </a:cubicBezTo>
                    <a:cubicBezTo>
                      <a:pt x="64" y="688"/>
                      <a:pt x="24" y="656"/>
                      <a:pt x="0" y="672"/>
                    </a:cubicBezTo>
                  </a:path>
                </a:pathLst>
              </a:custGeom>
              <a:noFill/>
              <a:ln w="28575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triangle" w="sm" len="sm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7895" name="Freeform 7"/>
              <p:cNvSpPr/>
              <p:nvPr/>
            </p:nvSpPr>
            <p:spPr>
              <a:xfrm>
                <a:off x="1488" y="2736"/>
                <a:ext cx="864" cy="240"/>
              </a:xfrm>
              <a:custGeom>
                <a:avLst/>
                <a:gdLst/>
                <a:ahLst/>
                <a:cxnLst>
                  <a:cxn ang="0">
                    <a:pos x="864" y="0"/>
                  </a:cxn>
                  <a:cxn ang="0">
                    <a:pos x="259" y="200"/>
                  </a:cxn>
                  <a:cxn ang="0">
                    <a:pos x="0" y="234"/>
                  </a:cxn>
                </a:cxnLst>
                <a:pathLst>
                  <a:path w="480" h="688">
                    <a:moveTo>
                      <a:pt x="480" y="0"/>
                    </a:moveTo>
                    <a:cubicBezTo>
                      <a:pt x="352" y="232"/>
                      <a:pt x="224" y="464"/>
                      <a:pt x="144" y="576"/>
                    </a:cubicBezTo>
                    <a:cubicBezTo>
                      <a:pt x="64" y="688"/>
                      <a:pt x="24" y="656"/>
                      <a:pt x="0" y="672"/>
                    </a:cubicBezTo>
                  </a:path>
                </a:pathLst>
              </a:custGeom>
              <a:noFill/>
              <a:ln w="28575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triangle" w="sm" len="sm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7896" name="Freeform 8"/>
              <p:cNvSpPr/>
              <p:nvPr/>
            </p:nvSpPr>
            <p:spPr>
              <a:xfrm flipV="1">
                <a:off x="1440" y="2400"/>
                <a:ext cx="912" cy="192"/>
              </a:xfrm>
              <a:custGeom>
                <a:avLst/>
                <a:gdLst/>
                <a:ahLst/>
                <a:cxnLst>
                  <a:cxn ang="0">
                    <a:pos x="912" y="0"/>
                  </a:cxn>
                  <a:cxn ang="0">
                    <a:pos x="273" y="160"/>
                  </a:cxn>
                  <a:cxn ang="0">
                    <a:pos x="0" y="187"/>
                  </a:cxn>
                </a:cxnLst>
                <a:pathLst>
                  <a:path w="480" h="688">
                    <a:moveTo>
                      <a:pt x="480" y="0"/>
                    </a:moveTo>
                    <a:cubicBezTo>
                      <a:pt x="352" y="232"/>
                      <a:pt x="224" y="464"/>
                      <a:pt x="144" y="576"/>
                    </a:cubicBezTo>
                    <a:cubicBezTo>
                      <a:pt x="64" y="688"/>
                      <a:pt x="24" y="656"/>
                      <a:pt x="0" y="672"/>
                    </a:cubicBezTo>
                  </a:path>
                </a:pathLst>
              </a:custGeom>
              <a:noFill/>
              <a:ln w="28575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triangle" w="sm" len="sm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7897" name="Freeform 9"/>
              <p:cNvSpPr/>
              <p:nvPr/>
            </p:nvSpPr>
            <p:spPr>
              <a:xfrm flipV="1">
                <a:off x="1488" y="2064"/>
                <a:ext cx="912" cy="336"/>
              </a:xfrm>
              <a:custGeom>
                <a:avLst/>
                <a:gdLst/>
                <a:ahLst/>
                <a:cxnLst>
                  <a:cxn ang="0">
                    <a:pos x="912" y="0"/>
                  </a:cxn>
                  <a:cxn ang="0">
                    <a:pos x="273" y="281"/>
                  </a:cxn>
                  <a:cxn ang="0">
                    <a:pos x="0" y="328"/>
                  </a:cxn>
                </a:cxnLst>
                <a:pathLst>
                  <a:path w="480" h="688">
                    <a:moveTo>
                      <a:pt x="480" y="0"/>
                    </a:moveTo>
                    <a:cubicBezTo>
                      <a:pt x="352" y="232"/>
                      <a:pt x="224" y="464"/>
                      <a:pt x="144" y="576"/>
                    </a:cubicBezTo>
                    <a:cubicBezTo>
                      <a:pt x="64" y="688"/>
                      <a:pt x="24" y="656"/>
                      <a:pt x="0" y="672"/>
                    </a:cubicBezTo>
                  </a:path>
                </a:pathLst>
              </a:custGeom>
              <a:noFill/>
              <a:ln w="28575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triangle" w="sm" len="sm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7898" name="Freeform 10"/>
              <p:cNvSpPr/>
              <p:nvPr/>
            </p:nvSpPr>
            <p:spPr>
              <a:xfrm flipV="1">
                <a:off x="2304" y="1344"/>
                <a:ext cx="288" cy="960"/>
              </a:xfrm>
              <a:custGeom>
                <a:avLst/>
                <a:gdLst/>
                <a:ahLst/>
                <a:cxnLst>
                  <a:cxn ang="0">
                    <a:pos x="288" y="0"/>
                  </a:cxn>
                  <a:cxn ang="0">
                    <a:pos x="86" y="803"/>
                  </a:cxn>
                  <a:cxn ang="0">
                    <a:pos x="0" y="937"/>
                  </a:cxn>
                </a:cxnLst>
                <a:pathLst>
                  <a:path w="480" h="688">
                    <a:moveTo>
                      <a:pt x="480" y="0"/>
                    </a:moveTo>
                    <a:cubicBezTo>
                      <a:pt x="352" y="232"/>
                      <a:pt x="224" y="464"/>
                      <a:pt x="144" y="576"/>
                    </a:cubicBezTo>
                    <a:cubicBezTo>
                      <a:pt x="64" y="688"/>
                      <a:pt x="24" y="656"/>
                      <a:pt x="0" y="672"/>
                    </a:cubicBezTo>
                  </a:path>
                </a:pathLst>
              </a:custGeom>
              <a:noFill/>
              <a:ln w="28575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triangle" w="sm" len="sm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7899" name="Freeform 11"/>
              <p:cNvSpPr/>
              <p:nvPr/>
            </p:nvSpPr>
            <p:spPr>
              <a:xfrm flipH="1" flipV="1">
                <a:off x="2976" y="1440"/>
                <a:ext cx="96" cy="864"/>
              </a:xfrm>
              <a:custGeom>
                <a:avLst/>
                <a:gdLst/>
                <a:ahLst/>
                <a:cxnLst>
                  <a:cxn ang="0">
                    <a:pos x="96" y="0"/>
                  </a:cxn>
                  <a:cxn ang="0">
                    <a:pos x="28" y="723"/>
                  </a:cxn>
                  <a:cxn ang="0">
                    <a:pos x="0" y="843"/>
                  </a:cxn>
                </a:cxnLst>
                <a:pathLst>
                  <a:path w="480" h="688">
                    <a:moveTo>
                      <a:pt x="480" y="0"/>
                    </a:moveTo>
                    <a:cubicBezTo>
                      <a:pt x="352" y="232"/>
                      <a:pt x="224" y="464"/>
                      <a:pt x="144" y="576"/>
                    </a:cubicBezTo>
                    <a:cubicBezTo>
                      <a:pt x="64" y="688"/>
                      <a:pt x="24" y="656"/>
                      <a:pt x="0" y="672"/>
                    </a:cubicBezTo>
                  </a:path>
                </a:pathLst>
              </a:custGeom>
              <a:noFill/>
              <a:ln w="28575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triangle" w="sm" len="sm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7900" name="Freeform 12"/>
              <p:cNvSpPr/>
              <p:nvPr/>
            </p:nvSpPr>
            <p:spPr>
              <a:xfrm flipH="1" flipV="1">
                <a:off x="3408" y="1488"/>
                <a:ext cx="240" cy="912"/>
              </a:xfrm>
              <a:custGeom>
                <a:avLst/>
                <a:gdLst/>
                <a:ahLst/>
                <a:cxnLst>
                  <a:cxn ang="0">
                    <a:pos x="240" y="0"/>
                  </a:cxn>
                  <a:cxn ang="0">
                    <a:pos x="72" y="763"/>
                  </a:cxn>
                  <a:cxn ang="0">
                    <a:pos x="0" y="890"/>
                  </a:cxn>
                </a:cxnLst>
                <a:pathLst>
                  <a:path w="480" h="688">
                    <a:moveTo>
                      <a:pt x="480" y="0"/>
                    </a:moveTo>
                    <a:cubicBezTo>
                      <a:pt x="352" y="232"/>
                      <a:pt x="224" y="464"/>
                      <a:pt x="144" y="576"/>
                    </a:cubicBezTo>
                    <a:cubicBezTo>
                      <a:pt x="64" y="688"/>
                      <a:pt x="24" y="656"/>
                      <a:pt x="0" y="672"/>
                    </a:cubicBezTo>
                  </a:path>
                </a:pathLst>
              </a:custGeom>
              <a:noFill/>
              <a:ln w="28575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triangle" w="sm" len="sm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7901" name="Freeform 13"/>
              <p:cNvSpPr/>
              <p:nvPr/>
            </p:nvSpPr>
            <p:spPr>
              <a:xfrm flipH="1" flipV="1">
                <a:off x="3792" y="1584"/>
                <a:ext cx="336" cy="864"/>
              </a:xfrm>
              <a:custGeom>
                <a:avLst/>
                <a:gdLst/>
                <a:ahLst/>
                <a:cxnLst>
                  <a:cxn ang="0">
                    <a:pos x="336" y="0"/>
                  </a:cxn>
                  <a:cxn ang="0">
                    <a:pos x="100" y="723"/>
                  </a:cxn>
                  <a:cxn ang="0">
                    <a:pos x="0" y="843"/>
                  </a:cxn>
                </a:cxnLst>
                <a:pathLst>
                  <a:path w="480" h="688">
                    <a:moveTo>
                      <a:pt x="480" y="0"/>
                    </a:moveTo>
                    <a:cubicBezTo>
                      <a:pt x="352" y="232"/>
                      <a:pt x="224" y="464"/>
                      <a:pt x="144" y="576"/>
                    </a:cubicBezTo>
                    <a:cubicBezTo>
                      <a:pt x="64" y="688"/>
                      <a:pt x="24" y="656"/>
                      <a:pt x="0" y="672"/>
                    </a:cubicBezTo>
                  </a:path>
                </a:pathLst>
              </a:custGeom>
              <a:noFill/>
              <a:ln w="28575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triangle" w="sm" len="sm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7902" name="Freeform 14"/>
              <p:cNvSpPr/>
              <p:nvPr/>
            </p:nvSpPr>
            <p:spPr>
              <a:xfrm flipH="1" flipV="1">
                <a:off x="4032" y="1776"/>
                <a:ext cx="528" cy="768"/>
              </a:xfrm>
              <a:custGeom>
                <a:avLst/>
                <a:gdLst/>
                <a:ahLst/>
                <a:cxnLst>
                  <a:cxn ang="0">
                    <a:pos x="528" y="0"/>
                  </a:cxn>
                  <a:cxn ang="0">
                    <a:pos x="158" y="642"/>
                  </a:cxn>
                  <a:cxn ang="0">
                    <a:pos x="0" y="750"/>
                  </a:cxn>
                </a:cxnLst>
                <a:pathLst>
                  <a:path w="480" h="688">
                    <a:moveTo>
                      <a:pt x="480" y="0"/>
                    </a:moveTo>
                    <a:cubicBezTo>
                      <a:pt x="352" y="232"/>
                      <a:pt x="224" y="464"/>
                      <a:pt x="144" y="576"/>
                    </a:cubicBezTo>
                    <a:cubicBezTo>
                      <a:pt x="64" y="688"/>
                      <a:pt x="24" y="656"/>
                      <a:pt x="0" y="672"/>
                    </a:cubicBezTo>
                  </a:path>
                </a:pathLst>
              </a:custGeom>
              <a:noFill/>
              <a:ln w="28575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triangle" w="sm" len="sm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7903" name="Freeform 15"/>
              <p:cNvSpPr/>
              <p:nvPr/>
            </p:nvSpPr>
            <p:spPr>
              <a:xfrm flipH="1" flipV="1">
                <a:off x="4224" y="2448"/>
                <a:ext cx="720" cy="192"/>
              </a:xfrm>
              <a:custGeom>
                <a:avLst/>
                <a:gdLst/>
                <a:ahLst/>
                <a:cxnLst>
                  <a:cxn ang="0">
                    <a:pos x="720" y="0"/>
                  </a:cxn>
                  <a:cxn ang="0">
                    <a:pos x="216" y="160"/>
                  </a:cxn>
                  <a:cxn ang="0">
                    <a:pos x="0" y="187"/>
                  </a:cxn>
                </a:cxnLst>
                <a:pathLst>
                  <a:path w="480" h="688">
                    <a:moveTo>
                      <a:pt x="480" y="0"/>
                    </a:moveTo>
                    <a:cubicBezTo>
                      <a:pt x="352" y="232"/>
                      <a:pt x="224" y="464"/>
                      <a:pt x="144" y="576"/>
                    </a:cubicBezTo>
                    <a:cubicBezTo>
                      <a:pt x="64" y="688"/>
                      <a:pt x="24" y="656"/>
                      <a:pt x="0" y="672"/>
                    </a:cubicBezTo>
                  </a:path>
                </a:pathLst>
              </a:custGeom>
              <a:noFill/>
              <a:ln w="28575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triangle" w="sm" len="sm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7904" name="Freeform 16"/>
              <p:cNvSpPr/>
              <p:nvPr/>
            </p:nvSpPr>
            <p:spPr>
              <a:xfrm flipH="1">
                <a:off x="3840" y="2880"/>
                <a:ext cx="432" cy="864"/>
              </a:xfrm>
              <a:custGeom>
                <a:avLst/>
                <a:gdLst/>
                <a:ahLst/>
                <a:cxnLst>
                  <a:cxn ang="0">
                    <a:pos x="432" y="0"/>
                  </a:cxn>
                  <a:cxn ang="0">
                    <a:pos x="129" y="723"/>
                  </a:cxn>
                  <a:cxn ang="0">
                    <a:pos x="0" y="843"/>
                  </a:cxn>
                </a:cxnLst>
                <a:pathLst>
                  <a:path w="480" h="688">
                    <a:moveTo>
                      <a:pt x="480" y="0"/>
                    </a:moveTo>
                    <a:cubicBezTo>
                      <a:pt x="352" y="232"/>
                      <a:pt x="224" y="464"/>
                      <a:pt x="144" y="576"/>
                    </a:cubicBezTo>
                    <a:cubicBezTo>
                      <a:pt x="64" y="688"/>
                      <a:pt x="24" y="656"/>
                      <a:pt x="0" y="672"/>
                    </a:cubicBezTo>
                  </a:path>
                </a:pathLst>
              </a:custGeom>
              <a:noFill/>
              <a:ln w="28575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triangle" w="sm" len="sm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7905" name="Freeform 17"/>
              <p:cNvSpPr/>
              <p:nvPr/>
            </p:nvSpPr>
            <p:spPr>
              <a:xfrm flipH="1" flipV="1">
                <a:off x="4128" y="2064"/>
                <a:ext cx="720" cy="576"/>
              </a:xfrm>
              <a:custGeom>
                <a:avLst/>
                <a:gdLst/>
                <a:ahLst/>
                <a:cxnLst>
                  <a:cxn ang="0">
                    <a:pos x="720" y="0"/>
                  </a:cxn>
                  <a:cxn ang="0">
                    <a:pos x="216" y="482"/>
                  </a:cxn>
                  <a:cxn ang="0">
                    <a:pos x="0" y="562"/>
                  </a:cxn>
                </a:cxnLst>
                <a:pathLst>
                  <a:path w="480" h="688">
                    <a:moveTo>
                      <a:pt x="480" y="0"/>
                    </a:moveTo>
                    <a:cubicBezTo>
                      <a:pt x="352" y="232"/>
                      <a:pt x="224" y="464"/>
                      <a:pt x="144" y="576"/>
                    </a:cubicBezTo>
                    <a:cubicBezTo>
                      <a:pt x="64" y="688"/>
                      <a:pt x="24" y="656"/>
                      <a:pt x="0" y="672"/>
                    </a:cubicBezTo>
                  </a:path>
                </a:pathLst>
              </a:custGeom>
              <a:noFill/>
              <a:ln w="28575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triangle" w="sm" len="sm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7906" name="Freeform 18"/>
              <p:cNvSpPr/>
              <p:nvPr/>
            </p:nvSpPr>
            <p:spPr>
              <a:xfrm flipH="1">
                <a:off x="4176" y="2736"/>
                <a:ext cx="816" cy="96"/>
              </a:xfrm>
              <a:custGeom>
                <a:avLst/>
                <a:gdLst/>
                <a:ahLst/>
                <a:cxnLst>
                  <a:cxn ang="0">
                    <a:pos x="816" y="0"/>
                  </a:cxn>
                  <a:cxn ang="0">
                    <a:pos x="244" y="80"/>
                  </a:cxn>
                  <a:cxn ang="0">
                    <a:pos x="0" y="93"/>
                  </a:cxn>
                </a:cxnLst>
                <a:pathLst>
                  <a:path w="480" h="688">
                    <a:moveTo>
                      <a:pt x="480" y="0"/>
                    </a:moveTo>
                    <a:cubicBezTo>
                      <a:pt x="352" y="232"/>
                      <a:pt x="224" y="464"/>
                      <a:pt x="144" y="576"/>
                    </a:cubicBezTo>
                    <a:cubicBezTo>
                      <a:pt x="64" y="688"/>
                      <a:pt x="24" y="656"/>
                      <a:pt x="0" y="672"/>
                    </a:cubicBezTo>
                  </a:path>
                </a:pathLst>
              </a:custGeom>
              <a:noFill/>
              <a:ln w="28575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triangle" w="sm" len="sm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7907" name="Freeform 19"/>
              <p:cNvSpPr/>
              <p:nvPr/>
            </p:nvSpPr>
            <p:spPr>
              <a:xfrm flipH="1">
                <a:off x="4128" y="2784"/>
                <a:ext cx="864" cy="432"/>
              </a:xfrm>
              <a:custGeom>
                <a:avLst/>
                <a:gdLst/>
                <a:ahLst/>
                <a:cxnLst>
                  <a:cxn ang="0">
                    <a:pos x="864" y="0"/>
                  </a:cxn>
                  <a:cxn ang="0">
                    <a:pos x="259" y="361"/>
                  </a:cxn>
                  <a:cxn ang="0">
                    <a:pos x="0" y="421"/>
                  </a:cxn>
                </a:cxnLst>
                <a:pathLst>
                  <a:path w="480" h="688">
                    <a:moveTo>
                      <a:pt x="480" y="0"/>
                    </a:moveTo>
                    <a:cubicBezTo>
                      <a:pt x="352" y="232"/>
                      <a:pt x="224" y="464"/>
                      <a:pt x="144" y="576"/>
                    </a:cubicBezTo>
                    <a:cubicBezTo>
                      <a:pt x="64" y="688"/>
                      <a:pt x="24" y="656"/>
                      <a:pt x="0" y="672"/>
                    </a:cubicBezTo>
                  </a:path>
                </a:pathLst>
              </a:custGeom>
              <a:noFill/>
              <a:ln w="28575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triangle" w="sm" len="sm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7908" name="Oval 20"/>
              <p:cNvSpPr/>
              <p:nvPr/>
            </p:nvSpPr>
            <p:spPr>
              <a:xfrm>
                <a:off x="4416" y="2496"/>
                <a:ext cx="144" cy="144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</a:ln>
            </p:spPr>
            <p:txBody>
              <a:bodyPr wrap="none" anchor="ctr"/>
              <a:p>
                <a:pPr eaLnBrk="0" hangingPunct="0">
                  <a:buClr>
                    <a:schemeClr val="hlink"/>
                  </a:buClr>
                  <a:buFont typeface="Wingdings" panose="05000000000000000000" pitchFamily="2" charset="2"/>
                  <a:buChar char="Ø"/>
                </a:pPr>
                <a:endParaRPr lang="zh-CN" altLang="en-US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7909" name="AutoShape 21"/>
              <p:cNvSpPr/>
              <p:nvPr/>
            </p:nvSpPr>
            <p:spPr>
              <a:xfrm>
                <a:off x="4416" y="2496"/>
                <a:ext cx="144" cy="144"/>
              </a:xfrm>
              <a:prstGeom prst="plus">
                <a:avLst>
                  <a:gd name="adj" fmla="val 42361"/>
                </a:avLst>
              </a:prstGeom>
              <a:solidFill>
                <a:schemeClr val="tx2"/>
              </a:solidFill>
              <a:ln w="9525">
                <a:noFill/>
              </a:ln>
            </p:spPr>
            <p:txBody>
              <a:bodyPr wrap="none" anchor="ctr"/>
              <a:p>
                <a:pPr eaLnBrk="0" hangingPunct="0">
                  <a:buClr>
                    <a:schemeClr val="hlink"/>
                  </a:buClr>
                  <a:buFont typeface="Wingdings" panose="05000000000000000000" pitchFamily="2" charset="2"/>
                  <a:buChar char="Ø"/>
                </a:pPr>
                <a:endParaRPr lang="zh-CN" altLang="en-US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grpSp>
            <p:nvGrpSpPr>
              <p:cNvPr id="37910" name="Group 22"/>
              <p:cNvGrpSpPr/>
              <p:nvPr/>
            </p:nvGrpSpPr>
            <p:grpSpPr>
              <a:xfrm>
                <a:off x="4464" y="2640"/>
                <a:ext cx="144" cy="144"/>
                <a:chOff x="4464" y="2640"/>
                <a:chExt cx="144" cy="144"/>
              </a:xfrm>
            </p:grpSpPr>
            <p:sp>
              <p:nvSpPr>
                <p:cNvPr id="37911" name="Oval 23"/>
                <p:cNvSpPr/>
                <p:nvPr/>
              </p:nvSpPr>
              <p:spPr>
                <a:xfrm>
                  <a:off x="4464" y="2640"/>
                  <a:ext cx="144" cy="144"/>
                </a:xfrm>
                <a:prstGeom prst="ellipse">
                  <a:avLst/>
                </a:prstGeom>
                <a:solidFill>
                  <a:schemeClr val="accent1"/>
                </a:solidFill>
                <a:ln w="9525">
                  <a:noFill/>
                </a:ln>
              </p:spPr>
              <p:txBody>
                <a:bodyPr wrap="none" anchor="ctr"/>
                <a:p>
                  <a:pPr eaLnBrk="0" hangingPunct="0">
                    <a:buClr>
                      <a:schemeClr val="hlink"/>
                    </a:buClr>
                    <a:buFont typeface="Wingdings" panose="05000000000000000000" pitchFamily="2" charset="2"/>
                    <a:buChar char="Ø"/>
                  </a:pPr>
                  <a:endParaRPr lang="zh-CN" altLang="en-US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7912" name="Line 24"/>
                <p:cNvSpPr/>
                <p:nvPr/>
              </p:nvSpPr>
              <p:spPr>
                <a:xfrm>
                  <a:off x="4472" y="2706"/>
                  <a:ext cx="96" cy="0"/>
                </a:xfrm>
                <a:prstGeom prst="line">
                  <a:avLst/>
                </a:prstGeom>
                <a:ln w="31750" cap="flat" cmpd="sng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t"/>
                <a:p>
                  <a:pPr eaLnBrk="0" hangingPunct="0">
                    <a:buClr>
                      <a:schemeClr val="hlink"/>
                    </a:buClr>
                    <a:buFont typeface="Wingdings" panose="05000000000000000000" pitchFamily="2" charset="2"/>
                    <a:buChar char="Ø"/>
                  </a:pPr>
                  <a:endParaRPr lang="zh-CN" altLang="en-US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</p:grpSp>
        <p:grpSp>
          <p:nvGrpSpPr>
            <p:cNvPr id="37913" name="Group 26"/>
            <p:cNvGrpSpPr/>
            <p:nvPr/>
          </p:nvGrpSpPr>
          <p:grpSpPr>
            <a:xfrm>
              <a:off x="2443" y="2876"/>
              <a:ext cx="1872" cy="834"/>
              <a:chOff x="2352" y="2238"/>
              <a:chExt cx="1872" cy="834"/>
            </a:xfrm>
          </p:grpSpPr>
          <p:grpSp>
            <p:nvGrpSpPr>
              <p:cNvPr id="37914" name="Group 27"/>
              <p:cNvGrpSpPr/>
              <p:nvPr/>
            </p:nvGrpSpPr>
            <p:grpSpPr>
              <a:xfrm>
                <a:off x="2352" y="2238"/>
                <a:ext cx="1843" cy="834"/>
                <a:chOff x="3024" y="1200"/>
                <a:chExt cx="1843" cy="834"/>
              </a:xfrm>
            </p:grpSpPr>
            <p:sp>
              <p:nvSpPr>
                <p:cNvPr id="37915" name="Oval 28"/>
                <p:cNvSpPr/>
                <p:nvPr/>
              </p:nvSpPr>
              <p:spPr>
                <a:xfrm>
                  <a:off x="3024" y="1200"/>
                  <a:ext cx="672" cy="816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762F00"/>
                    </a:gs>
                    <a:gs pos="50000">
                      <a:srgbClr val="FF6600"/>
                    </a:gs>
                    <a:gs pos="100000">
                      <a:srgbClr val="762F00"/>
                    </a:gs>
                  </a:gsLst>
                  <a:lin ang="5400000" scaled="1"/>
                  <a:tileRect/>
                </a:gradFill>
                <a:ln w="9525">
                  <a:noFill/>
                </a:ln>
              </p:spPr>
              <p:txBody>
                <a:bodyPr wrap="none" anchor="ctr"/>
                <a:p>
                  <a:pPr eaLnBrk="0" hangingPunct="0">
                    <a:buClr>
                      <a:schemeClr val="hlink"/>
                    </a:buClr>
                    <a:buFont typeface="Wingdings" panose="05000000000000000000" pitchFamily="2" charset="2"/>
                    <a:buChar char="Ø"/>
                  </a:pPr>
                  <a:endParaRPr lang="zh-CN" altLang="en-US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7916" name="Freeform 29"/>
                <p:cNvSpPr/>
                <p:nvPr/>
              </p:nvSpPr>
              <p:spPr>
                <a:xfrm>
                  <a:off x="3289" y="1201"/>
                  <a:ext cx="1578" cy="833"/>
                </a:xfrm>
                <a:custGeom>
                  <a:avLst/>
                  <a:gdLst/>
                  <a:ahLst/>
                  <a:cxnLst>
                    <a:cxn ang="0">
                      <a:pos x="192" y="0"/>
                    </a:cxn>
                    <a:cxn ang="0">
                      <a:pos x="694" y="86"/>
                    </a:cxn>
                    <a:cxn ang="0">
                      <a:pos x="817" y="123"/>
                    </a:cxn>
                    <a:cxn ang="0">
                      <a:pos x="1209" y="208"/>
                    </a:cxn>
                    <a:cxn ang="0">
                      <a:pos x="1393" y="270"/>
                    </a:cxn>
                    <a:cxn ang="0">
                      <a:pos x="1429" y="282"/>
                    </a:cxn>
                    <a:cxn ang="0">
                      <a:pos x="1466" y="294"/>
                    </a:cxn>
                    <a:cxn ang="0">
                      <a:pos x="1576" y="417"/>
                    </a:cxn>
                    <a:cxn ang="0">
                      <a:pos x="1564" y="490"/>
                    </a:cxn>
                    <a:cxn ang="0">
                      <a:pos x="1344" y="588"/>
                    </a:cxn>
                    <a:cxn ang="0">
                      <a:pos x="1123" y="674"/>
                    </a:cxn>
                    <a:cxn ang="0">
                      <a:pos x="804" y="735"/>
                    </a:cxn>
                    <a:cxn ang="0">
                      <a:pos x="437" y="784"/>
                    </a:cxn>
                    <a:cxn ang="0">
                      <a:pos x="155" y="833"/>
                    </a:cxn>
                    <a:cxn ang="0">
                      <a:pos x="130" y="515"/>
                    </a:cxn>
                    <a:cxn ang="0">
                      <a:pos x="155" y="343"/>
                    </a:cxn>
                    <a:cxn ang="0">
                      <a:pos x="192" y="0"/>
                    </a:cxn>
                  </a:cxnLst>
                  <a:pathLst>
                    <a:path w="1578" h="833">
                      <a:moveTo>
                        <a:pt x="192" y="0"/>
                      </a:moveTo>
                      <a:cubicBezTo>
                        <a:pt x="362" y="39"/>
                        <a:pt x="520" y="72"/>
                        <a:pt x="694" y="86"/>
                      </a:cubicBezTo>
                      <a:cubicBezTo>
                        <a:pt x="736" y="96"/>
                        <a:pt x="775" y="115"/>
                        <a:pt x="817" y="123"/>
                      </a:cubicBezTo>
                      <a:cubicBezTo>
                        <a:pt x="948" y="149"/>
                        <a:pt x="1081" y="164"/>
                        <a:pt x="1209" y="208"/>
                      </a:cubicBezTo>
                      <a:cubicBezTo>
                        <a:pt x="1270" y="229"/>
                        <a:pt x="1332" y="249"/>
                        <a:pt x="1393" y="270"/>
                      </a:cubicBezTo>
                      <a:cubicBezTo>
                        <a:pt x="1405" y="274"/>
                        <a:pt x="1417" y="278"/>
                        <a:pt x="1429" y="282"/>
                      </a:cubicBezTo>
                      <a:cubicBezTo>
                        <a:pt x="1441" y="286"/>
                        <a:pt x="1466" y="294"/>
                        <a:pt x="1466" y="294"/>
                      </a:cubicBezTo>
                      <a:cubicBezTo>
                        <a:pt x="1534" y="339"/>
                        <a:pt x="1552" y="343"/>
                        <a:pt x="1576" y="417"/>
                      </a:cubicBezTo>
                      <a:cubicBezTo>
                        <a:pt x="1572" y="441"/>
                        <a:pt x="1578" y="470"/>
                        <a:pt x="1564" y="490"/>
                      </a:cubicBezTo>
                      <a:cubicBezTo>
                        <a:pt x="1521" y="552"/>
                        <a:pt x="1409" y="566"/>
                        <a:pt x="1344" y="588"/>
                      </a:cubicBezTo>
                      <a:cubicBezTo>
                        <a:pt x="1269" y="614"/>
                        <a:pt x="1202" y="658"/>
                        <a:pt x="1123" y="674"/>
                      </a:cubicBezTo>
                      <a:cubicBezTo>
                        <a:pt x="1016" y="695"/>
                        <a:pt x="912" y="720"/>
                        <a:pt x="804" y="735"/>
                      </a:cubicBezTo>
                      <a:cubicBezTo>
                        <a:pt x="692" y="776"/>
                        <a:pt x="552" y="777"/>
                        <a:pt x="437" y="784"/>
                      </a:cubicBezTo>
                      <a:cubicBezTo>
                        <a:pt x="343" y="804"/>
                        <a:pt x="251" y="823"/>
                        <a:pt x="155" y="833"/>
                      </a:cubicBezTo>
                      <a:cubicBezTo>
                        <a:pt x="0" y="795"/>
                        <a:pt x="110" y="632"/>
                        <a:pt x="130" y="515"/>
                      </a:cubicBezTo>
                      <a:cubicBezTo>
                        <a:pt x="140" y="458"/>
                        <a:pt x="155" y="343"/>
                        <a:pt x="155" y="343"/>
                      </a:cubicBezTo>
                      <a:cubicBezTo>
                        <a:pt x="167" y="13"/>
                        <a:pt x="92" y="100"/>
                        <a:pt x="192" y="0"/>
                      </a:cubicBezTo>
                      <a:close/>
                    </a:path>
                  </a:pathLst>
                </a:custGeom>
                <a:gradFill rotWithShape="0">
                  <a:gsLst>
                    <a:gs pos="0">
                      <a:srgbClr val="762F00"/>
                    </a:gs>
                    <a:gs pos="50000">
                      <a:srgbClr val="FF6600"/>
                    </a:gs>
                    <a:gs pos="100000">
                      <a:srgbClr val="762F00"/>
                    </a:gs>
                  </a:gsLst>
                  <a:lin ang="5400000" scaled="1"/>
                  <a:tileRect/>
                </a:gradFill>
                <a:ln w="9525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</p:grpSp>
          <p:sp>
            <p:nvSpPr>
              <p:cNvPr id="37917" name="AutoShape 30"/>
              <p:cNvSpPr/>
              <p:nvPr/>
            </p:nvSpPr>
            <p:spPr>
              <a:xfrm>
                <a:off x="4080" y="2574"/>
                <a:ext cx="144" cy="144"/>
              </a:xfrm>
              <a:prstGeom prst="plus">
                <a:avLst>
                  <a:gd name="adj" fmla="val 42361"/>
                </a:avLst>
              </a:prstGeom>
              <a:solidFill>
                <a:schemeClr val="tx2"/>
              </a:solidFill>
              <a:ln w="9525">
                <a:noFill/>
              </a:ln>
            </p:spPr>
            <p:txBody>
              <a:bodyPr wrap="none" anchor="ctr"/>
              <a:p>
                <a:pPr eaLnBrk="0" hangingPunct="0">
                  <a:buClr>
                    <a:schemeClr val="hlink"/>
                  </a:buClr>
                  <a:buFont typeface="Wingdings" panose="05000000000000000000" pitchFamily="2" charset="2"/>
                  <a:buChar char="Ø"/>
                </a:pPr>
                <a:endParaRPr lang="zh-CN" altLang="en-US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7918" name="AutoShape 31"/>
              <p:cNvSpPr/>
              <p:nvPr/>
            </p:nvSpPr>
            <p:spPr>
              <a:xfrm>
                <a:off x="2400" y="2574"/>
                <a:ext cx="144" cy="144"/>
              </a:xfrm>
              <a:prstGeom prst="plus">
                <a:avLst>
                  <a:gd name="adj" fmla="val 42361"/>
                </a:avLst>
              </a:prstGeom>
              <a:solidFill>
                <a:schemeClr val="tx2"/>
              </a:solidFill>
              <a:ln w="9525">
                <a:noFill/>
              </a:ln>
            </p:spPr>
            <p:txBody>
              <a:bodyPr wrap="none" anchor="ctr"/>
              <a:p>
                <a:pPr eaLnBrk="0" hangingPunct="0">
                  <a:buClr>
                    <a:schemeClr val="hlink"/>
                  </a:buClr>
                  <a:buFont typeface="Wingdings" panose="05000000000000000000" pitchFamily="2" charset="2"/>
                  <a:buChar char="Ø"/>
                </a:pPr>
                <a:endParaRPr lang="zh-CN" altLang="en-US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7919" name="AutoShape 32"/>
              <p:cNvSpPr/>
              <p:nvPr/>
            </p:nvSpPr>
            <p:spPr>
              <a:xfrm>
                <a:off x="2688" y="2910"/>
                <a:ext cx="144" cy="144"/>
              </a:xfrm>
              <a:prstGeom prst="plus">
                <a:avLst>
                  <a:gd name="adj" fmla="val 42361"/>
                </a:avLst>
              </a:prstGeom>
              <a:solidFill>
                <a:schemeClr val="tx2"/>
              </a:solidFill>
              <a:ln w="9525">
                <a:noFill/>
              </a:ln>
            </p:spPr>
            <p:txBody>
              <a:bodyPr wrap="none" anchor="ctr"/>
              <a:p>
                <a:pPr eaLnBrk="0" hangingPunct="0">
                  <a:buClr>
                    <a:schemeClr val="hlink"/>
                  </a:buClr>
                  <a:buFont typeface="Wingdings" panose="05000000000000000000" pitchFamily="2" charset="2"/>
                  <a:buChar char="Ø"/>
                </a:pPr>
                <a:endParaRPr lang="zh-CN" altLang="en-US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7920" name="AutoShape 33"/>
              <p:cNvSpPr/>
              <p:nvPr/>
            </p:nvSpPr>
            <p:spPr>
              <a:xfrm>
                <a:off x="3024" y="2862"/>
                <a:ext cx="144" cy="144"/>
              </a:xfrm>
              <a:prstGeom prst="plus">
                <a:avLst>
                  <a:gd name="adj" fmla="val 42361"/>
                </a:avLst>
              </a:prstGeom>
              <a:solidFill>
                <a:schemeClr val="tx2"/>
              </a:solidFill>
              <a:ln w="9525">
                <a:noFill/>
              </a:ln>
            </p:spPr>
            <p:txBody>
              <a:bodyPr wrap="none" anchor="ctr"/>
              <a:p>
                <a:pPr eaLnBrk="0" hangingPunct="0">
                  <a:buClr>
                    <a:schemeClr val="hlink"/>
                  </a:buClr>
                  <a:buFont typeface="Wingdings" panose="05000000000000000000" pitchFamily="2" charset="2"/>
                  <a:buChar char="Ø"/>
                </a:pPr>
                <a:endParaRPr lang="zh-CN" altLang="en-US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7921" name="AutoShape 34"/>
              <p:cNvSpPr/>
              <p:nvPr/>
            </p:nvSpPr>
            <p:spPr>
              <a:xfrm>
                <a:off x="3456" y="2814"/>
                <a:ext cx="144" cy="144"/>
              </a:xfrm>
              <a:prstGeom prst="plus">
                <a:avLst>
                  <a:gd name="adj" fmla="val 42361"/>
                </a:avLst>
              </a:prstGeom>
              <a:solidFill>
                <a:schemeClr val="tx2"/>
              </a:solidFill>
              <a:ln w="9525">
                <a:noFill/>
              </a:ln>
            </p:spPr>
            <p:txBody>
              <a:bodyPr wrap="none" anchor="ctr"/>
              <a:p>
                <a:pPr eaLnBrk="0" hangingPunct="0">
                  <a:buClr>
                    <a:schemeClr val="hlink"/>
                  </a:buClr>
                  <a:buFont typeface="Wingdings" panose="05000000000000000000" pitchFamily="2" charset="2"/>
                  <a:buChar char="Ø"/>
                </a:pPr>
                <a:endParaRPr lang="zh-CN" altLang="en-US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7922" name="AutoShape 35"/>
              <p:cNvSpPr/>
              <p:nvPr/>
            </p:nvSpPr>
            <p:spPr>
              <a:xfrm>
                <a:off x="2448" y="2814"/>
                <a:ext cx="144" cy="144"/>
              </a:xfrm>
              <a:prstGeom prst="plus">
                <a:avLst>
                  <a:gd name="adj" fmla="val 42361"/>
                </a:avLst>
              </a:prstGeom>
              <a:solidFill>
                <a:schemeClr val="tx2"/>
              </a:solidFill>
              <a:ln w="9525">
                <a:noFill/>
              </a:ln>
            </p:spPr>
            <p:txBody>
              <a:bodyPr wrap="none" anchor="ctr"/>
              <a:p>
                <a:pPr eaLnBrk="0" hangingPunct="0">
                  <a:buClr>
                    <a:schemeClr val="hlink"/>
                  </a:buClr>
                  <a:buFont typeface="Wingdings" panose="05000000000000000000" pitchFamily="2" charset="2"/>
                  <a:buChar char="Ø"/>
                </a:pPr>
                <a:endParaRPr lang="zh-CN" altLang="en-US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7923" name="AutoShape 36"/>
              <p:cNvSpPr/>
              <p:nvPr/>
            </p:nvSpPr>
            <p:spPr>
              <a:xfrm>
                <a:off x="2448" y="2334"/>
                <a:ext cx="144" cy="144"/>
              </a:xfrm>
              <a:prstGeom prst="plus">
                <a:avLst>
                  <a:gd name="adj" fmla="val 42361"/>
                </a:avLst>
              </a:prstGeom>
              <a:solidFill>
                <a:schemeClr val="tx2"/>
              </a:solidFill>
              <a:ln w="9525">
                <a:noFill/>
              </a:ln>
            </p:spPr>
            <p:txBody>
              <a:bodyPr wrap="none" anchor="ctr"/>
              <a:p>
                <a:pPr eaLnBrk="0" hangingPunct="0">
                  <a:buClr>
                    <a:schemeClr val="hlink"/>
                  </a:buClr>
                  <a:buFont typeface="Wingdings" panose="05000000000000000000" pitchFamily="2" charset="2"/>
                  <a:buChar char="Ø"/>
                </a:pPr>
                <a:endParaRPr lang="zh-CN" altLang="en-US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7924" name="AutoShape 37"/>
              <p:cNvSpPr/>
              <p:nvPr/>
            </p:nvSpPr>
            <p:spPr>
              <a:xfrm>
                <a:off x="2736" y="2238"/>
                <a:ext cx="144" cy="144"/>
              </a:xfrm>
              <a:prstGeom prst="plus">
                <a:avLst>
                  <a:gd name="adj" fmla="val 42361"/>
                </a:avLst>
              </a:prstGeom>
              <a:solidFill>
                <a:schemeClr val="tx2"/>
              </a:solidFill>
              <a:ln w="9525">
                <a:noFill/>
              </a:ln>
            </p:spPr>
            <p:txBody>
              <a:bodyPr wrap="none" anchor="ctr"/>
              <a:p>
                <a:pPr eaLnBrk="0" hangingPunct="0">
                  <a:buClr>
                    <a:schemeClr val="hlink"/>
                  </a:buClr>
                  <a:buFont typeface="Wingdings" panose="05000000000000000000" pitchFamily="2" charset="2"/>
                  <a:buChar char="Ø"/>
                </a:pPr>
                <a:endParaRPr lang="zh-CN" altLang="en-US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7925" name="AutoShape 38"/>
              <p:cNvSpPr/>
              <p:nvPr/>
            </p:nvSpPr>
            <p:spPr>
              <a:xfrm>
                <a:off x="3456" y="2382"/>
                <a:ext cx="144" cy="144"/>
              </a:xfrm>
              <a:prstGeom prst="plus">
                <a:avLst>
                  <a:gd name="adj" fmla="val 42361"/>
                </a:avLst>
              </a:prstGeom>
              <a:solidFill>
                <a:schemeClr val="tx2"/>
              </a:solidFill>
              <a:ln w="9525">
                <a:noFill/>
              </a:ln>
            </p:spPr>
            <p:txBody>
              <a:bodyPr wrap="none" anchor="ctr"/>
              <a:p>
                <a:pPr eaLnBrk="0" hangingPunct="0">
                  <a:buClr>
                    <a:schemeClr val="hlink"/>
                  </a:buClr>
                  <a:buFont typeface="Wingdings" panose="05000000000000000000" pitchFamily="2" charset="2"/>
                  <a:buChar char="Ø"/>
                </a:pPr>
                <a:endParaRPr lang="zh-CN" altLang="en-US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7926" name="AutoShape 39"/>
              <p:cNvSpPr/>
              <p:nvPr/>
            </p:nvSpPr>
            <p:spPr>
              <a:xfrm>
                <a:off x="3072" y="2286"/>
                <a:ext cx="144" cy="144"/>
              </a:xfrm>
              <a:prstGeom prst="plus">
                <a:avLst>
                  <a:gd name="adj" fmla="val 42361"/>
                </a:avLst>
              </a:prstGeom>
              <a:solidFill>
                <a:schemeClr val="tx2"/>
              </a:solidFill>
              <a:ln w="9525">
                <a:noFill/>
              </a:ln>
            </p:spPr>
            <p:txBody>
              <a:bodyPr wrap="none" anchor="ctr"/>
              <a:p>
                <a:pPr eaLnBrk="0" hangingPunct="0">
                  <a:buClr>
                    <a:schemeClr val="hlink"/>
                  </a:buClr>
                  <a:buFont typeface="Wingdings" panose="05000000000000000000" pitchFamily="2" charset="2"/>
                  <a:buChar char="Ø"/>
                </a:pPr>
                <a:endParaRPr lang="zh-CN" altLang="en-US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7927" name="AutoShape 40"/>
              <p:cNvSpPr/>
              <p:nvPr/>
            </p:nvSpPr>
            <p:spPr>
              <a:xfrm>
                <a:off x="3840" y="2478"/>
                <a:ext cx="144" cy="144"/>
              </a:xfrm>
              <a:prstGeom prst="plus">
                <a:avLst>
                  <a:gd name="adj" fmla="val 42361"/>
                </a:avLst>
              </a:prstGeom>
              <a:solidFill>
                <a:schemeClr val="tx2"/>
              </a:solidFill>
              <a:ln w="9525">
                <a:noFill/>
              </a:ln>
            </p:spPr>
            <p:txBody>
              <a:bodyPr wrap="none" anchor="ctr"/>
              <a:p>
                <a:pPr eaLnBrk="0" hangingPunct="0">
                  <a:buClr>
                    <a:schemeClr val="hlink"/>
                  </a:buClr>
                  <a:buFont typeface="Wingdings" panose="05000000000000000000" pitchFamily="2" charset="2"/>
                  <a:buChar char="Ø"/>
                </a:pPr>
                <a:endParaRPr lang="zh-CN" altLang="en-US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7928" name="AutoShape 41"/>
              <p:cNvSpPr/>
              <p:nvPr/>
            </p:nvSpPr>
            <p:spPr>
              <a:xfrm>
                <a:off x="3840" y="2718"/>
                <a:ext cx="144" cy="144"/>
              </a:xfrm>
              <a:prstGeom prst="plus">
                <a:avLst>
                  <a:gd name="adj" fmla="val 42361"/>
                </a:avLst>
              </a:prstGeom>
              <a:solidFill>
                <a:schemeClr val="tx2"/>
              </a:solidFill>
              <a:ln w="9525">
                <a:noFill/>
              </a:ln>
            </p:spPr>
            <p:txBody>
              <a:bodyPr wrap="none" anchor="ctr"/>
              <a:p>
                <a:pPr eaLnBrk="0" hangingPunct="0">
                  <a:buClr>
                    <a:schemeClr val="hlink"/>
                  </a:buClr>
                  <a:buFont typeface="Wingdings" panose="05000000000000000000" pitchFamily="2" charset="2"/>
                  <a:buChar char="Ø"/>
                </a:pPr>
                <a:endParaRPr lang="zh-CN" altLang="en-US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7929" name="AutoShape 42"/>
              <p:cNvSpPr/>
              <p:nvPr/>
            </p:nvSpPr>
            <p:spPr>
              <a:xfrm>
                <a:off x="3984" y="2526"/>
                <a:ext cx="144" cy="144"/>
              </a:xfrm>
              <a:prstGeom prst="plus">
                <a:avLst>
                  <a:gd name="adj" fmla="val 42361"/>
                </a:avLst>
              </a:prstGeom>
              <a:solidFill>
                <a:schemeClr val="tx2"/>
              </a:solidFill>
              <a:ln w="9525">
                <a:noFill/>
              </a:ln>
            </p:spPr>
            <p:txBody>
              <a:bodyPr wrap="none" anchor="ctr"/>
              <a:p>
                <a:pPr eaLnBrk="0" hangingPunct="0">
                  <a:buClr>
                    <a:schemeClr val="hlink"/>
                  </a:buClr>
                  <a:buFont typeface="Wingdings" panose="05000000000000000000" pitchFamily="2" charset="2"/>
                  <a:buChar char="Ø"/>
                </a:pPr>
                <a:endParaRPr lang="zh-CN" altLang="en-US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7930" name="AutoShape 43"/>
              <p:cNvSpPr/>
              <p:nvPr/>
            </p:nvSpPr>
            <p:spPr>
              <a:xfrm>
                <a:off x="3984" y="2670"/>
                <a:ext cx="144" cy="144"/>
              </a:xfrm>
              <a:prstGeom prst="plus">
                <a:avLst>
                  <a:gd name="adj" fmla="val 42361"/>
                </a:avLst>
              </a:prstGeom>
              <a:solidFill>
                <a:schemeClr val="tx2"/>
              </a:solidFill>
              <a:ln w="9525">
                <a:noFill/>
              </a:ln>
            </p:spPr>
            <p:txBody>
              <a:bodyPr wrap="none" anchor="ctr"/>
              <a:p>
                <a:pPr eaLnBrk="0" hangingPunct="0">
                  <a:buClr>
                    <a:schemeClr val="hlink"/>
                  </a:buClr>
                  <a:buFont typeface="Wingdings" panose="05000000000000000000" pitchFamily="2" charset="2"/>
                  <a:buChar char="Ø"/>
                </a:pPr>
                <a:endParaRPr lang="zh-CN" altLang="en-US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p:grpSp>
      </p:grpSp>
      <p:sp>
        <p:nvSpPr>
          <p:cNvPr id="37931" name="Text Box 44"/>
          <p:cNvSpPr txBox="1"/>
          <p:nvPr/>
        </p:nvSpPr>
        <p:spPr>
          <a:xfrm>
            <a:off x="1170305" y="2030730"/>
            <a:ext cx="6266815" cy="521970"/>
          </a:xfrm>
          <a:prstGeom prst="rect">
            <a:avLst/>
          </a:prstGeom>
          <a:noFill/>
          <a:ln w="9525">
            <a:noFill/>
          </a:ln>
        </p:spPr>
        <p:txBody>
          <a:bodyPr wrap="square" lIns="92075" tIns="46038" rIns="92075" bIns="46038" anchor="t">
            <a:spAutoFit/>
          </a:bodyPr>
          <a:p>
            <a:pPr eaLnBrk="0" hangingPunct="0"/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表面曲率越大，面电荷密度越大。</a:t>
            </a:r>
            <a:endParaRPr lang="zh-CN" altLang="en-US" sz="28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7932" name="Text Box 45"/>
          <p:cNvSpPr txBox="1"/>
          <p:nvPr/>
        </p:nvSpPr>
        <p:spPr>
          <a:xfrm>
            <a:off x="661988" y="4616450"/>
            <a:ext cx="2827337" cy="463550"/>
          </a:xfrm>
          <a:prstGeom prst="rect">
            <a:avLst/>
          </a:prstGeom>
          <a:noFill/>
          <a:ln w="9525">
            <a:noFill/>
          </a:ln>
        </p:spPr>
        <p:txBody>
          <a:bodyPr lIns="92075" tIns="46038" rIns="92075" bIns="46038" anchor="t">
            <a:spAutoFit/>
          </a:bodyPr>
          <a:p>
            <a:pPr eaLnBrk="0" hangingPunct="0"/>
            <a:r>
              <a:rPr lang="zh-CN" altLang="en-US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尖端放电现象</a:t>
            </a:r>
            <a:endParaRPr lang="zh-CN" altLang="en-US" b="1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7933" name="Rectangle 46"/>
          <p:cNvSpPr/>
          <p:nvPr/>
        </p:nvSpPr>
        <p:spPr>
          <a:xfrm>
            <a:off x="400050" y="-76200"/>
            <a:ext cx="3790950" cy="427038"/>
          </a:xfrm>
          <a:prstGeom prst="rect">
            <a:avLst/>
          </a:prstGeom>
          <a:noFill/>
          <a:ln w="9525">
            <a:noFill/>
          </a:ln>
        </p:spPr>
        <p:txBody>
          <a:bodyPr lIns="92075" tIns="46038" rIns="92075" bIns="46038" anchor="t">
            <a:spAutoFit/>
          </a:bodyPr>
          <a:p>
            <a:pPr eaLnBrk="0" hangingPunct="0"/>
            <a:r>
              <a:rPr lang="zh-CN" altLang="en-US" sz="2200">
                <a:solidFill>
                  <a:schemeClr val="bg1"/>
                </a:solidFill>
                <a:latin typeface="楷体_GB2312" charset="0"/>
                <a:ea typeface="宋体" panose="02010600030101010101" pitchFamily="2" charset="-122"/>
              </a:rPr>
              <a:t>导体上的电荷分布</a:t>
            </a:r>
            <a:endParaRPr lang="zh-CN" altLang="en-US" sz="2200">
              <a:solidFill>
                <a:schemeClr val="bg1"/>
              </a:solidFill>
              <a:latin typeface="楷体_GB2312" charset="0"/>
              <a:ea typeface="楷体_GB2312" charset="0"/>
            </a:endParaRPr>
          </a:p>
        </p:txBody>
      </p:sp>
      <p:sp>
        <p:nvSpPr>
          <p:cNvPr id="37934" name="Rectangle 47"/>
          <p:cNvSpPr/>
          <p:nvPr/>
        </p:nvSpPr>
        <p:spPr>
          <a:xfrm>
            <a:off x="400050" y="1481138"/>
            <a:ext cx="5562600" cy="6096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eaLnBrk="0" hangingPunct="0">
              <a:lnSpc>
                <a:spcPct val="120000"/>
              </a:lnSpc>
              <a:buClr>
                <a:schemeClr val="hlink"/>
              </a:buClr>
            </a:pPr>
            <a:r>
              <a:rPr lang="en-US" altLang="zh-CN" dirty="0">
                <a:solidFill>
                  <a:schemeClr val="folHlink"/>
                </a:solidFill>
                <a:latin typeface="Times New Roman" panose="02020603050405020304" pitchFamily="18" charset="0"/>
                <a:ea typeface="华文细黑" charset="-122"/>
              </a:rPr>
              <a:t> </a:t>
            </a:r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孤立导体面电荷分布：</a:t>
            </a:r>
            <a:endParaRPr lang="zh-CN" altLang="en-US" sz="28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7935" name="Rectangle 48"/>
          <p:cNvSpPr/>
          <p:nvPr/>
        </p:nvSpPr>
        <p:spPr>
          <a:xfrm>
            <a:off x="400050" y="395288"/>
            <a:ext cx="8189913" cy="9779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eaLnBrk="0" hangingPunct="0">
              <a:lnSpc>
                <a:spcPct val="120000"/>
              </a:lnSpc>
              <a:buClr>
                <a:schemeClr val="hlink"/>
              </a:buClr>
            </a:pPr>
            <a:r>
              <a:rPr lang="zh-CN" altLang="en-US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导体表面上的电荷分布情况，不仅与导体表面形状有关，还和它周围存在的其他带电体有关。</a:t>
            </a:r>
            <a:endParaRPr lang="zh-CN" altLang="en-US" b="1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slow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0961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5375" y="2711450"/>
            <a:ext cx="6754813" cy="31623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6626" name="文本框 26625"/>
          <p:cNvSpPr txBox="1"/>
          <p:nvPr/>
        </p:nvSpPr>
        <p:spPr>
          <a:xfrm>
            <a:off x="169863" y="327025"/>
            <a:ext cx="5072063" cy="2184400"/>
          </a:xfrm>
          <a:prstGeom prst="rect">
            <a:avLst/>
          </a:prstGeom>
          <a:noFill/>
          <a:ln w="12700">
            <a:noFill/>
          </a:ln>
        </p:spPr>
        <p:txBody>
          <a:bodyPr>
            <a:spAutoFit/>
          </a:bodyPr>
          <a:p>
            <a:pPr marR="0" defTabSz="914400" eaLnBrk="0" hangingPunct="0">
              <a:spcBef>
                <a:spcPct val="50000"/>
              </a:spcBef>
              <a:buClrTx/>
              <a:buSzTx/>
              <a:buFontTx/>
            </a:pPr>
            <a:r>
              <a:rPr kumimoji="0" lang="zh-CN" altLang="en-US" sz="2800" kern="1200" cap="none" spc="0" normalizeH="0" baseline="0" noProof="1" dirty="0">
                <a:solidFill>
                  <a:srgbClr val="FF00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例题：</a:t>
            </a:r>
            <a:r>
              <a:rPr kumimoji="0" lang="zh-CN" altLang="en-US" sz="2800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一个点电荷带正电荷</a:t>
            </a:r>
            <a:r>
              <a:rPr kumimoji="0" lang="en-US" altLang="zh-CN" sz="2800" i="1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+Q</a:t>
            </a:r>
            <a:r>
              <a:rPr kumimoji="0" lang="en-US" altLang="zh-CN" sz="2800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 </a:t>
            </a:r>
            <a:r>
              <a:rPr kumimoji="0" lang="zh-CN" altLang="en-US" sz="2800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，置于不带电导体球外</a:t>
            </a:r>
            <a:r>
              <a:rPr kumimoji="0" lang="en-US" altLang="zh-CN" sz="2800" i="1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P</a:t>
            </a:r>
            <a:r>
              <a:rPr kumimoji="0" lang="en-US" altLang="zh-CN" sz="2800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 </a:t>
            </a:r>
            <a:r>
              <a:rPr kumimoji="0" lang="zh-CN" altLang="en-US" sz="2800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点，求导体上所有感应电荷在导体内</a:t>
            </a:r>
            <a:r>
              <a:rPr kumimoji="0" lang="en-US" altLang="zh-CN" sz="2800" i="1" kern="1200" cap="none" spc="0" normalizeH="0" baseline="0" noProof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a</a:t>
            </a:r>
            <a:r>
              <a:rPr kumimoji="0" lang="zh-CN" altLang="en-US" sz="2800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点处产生的电场</a:t>
            </a:r>
            <a:r>
              <a:rPr kumimoji="0" lang="zh-CN" altLang="en-US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。</a:t>
            </a:r>
            <a:r>
              <a:rPr kumimoji="0" lang="en-US" altLang="zh-CN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(</a:t>
            </a:r>
            <a:r>
              <a:rPr kumimoji="0" lang="zh-CN" altLang="en-US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+mn-ea"/>
              </a:rPr>
              <a:t>已知 </a:t>
            </a:r>
            <a:r>
              <a:rPr kumimoji="0" lang="en-US" altLang="zh-CN" i="1" kern="1200" cap="none" spc="0" normalizeH="0" baseline="0" noProof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+mn-ea"/>
              </a:rPr>
              <a:t>P</a:t>
            </a:r>
            <a:r>
              <a:rPr kumimoji="0" lang="en-US" altLang="zh-CN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+mn-ea"/>
              </a:rPr>
              <a:t> </a:t>
            </a:r>
            <a:r>
              <a:rPr kumimoji="0" lang="zh-CN" altLang="en-US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+mn-ea"/>
              </a:rPr>
              <a:t>与 </a:t>
            </a:r>
            <a:r>
              <a:rPr kumimoji="0" lang="en-US" altLang="zh-CN" i="1" kern="1200" cap="none" spc="0" normalizeH="0" baseline="0" noProof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+mn-ea"/>
              </a:rPr>
              <a:t>a</a:t>
            </a:r>
            <a:r>
              <a:rPr kumimoji="0" lang="en-US" altLang="zh-CN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+mn-ea"/>
              </a:rPr>
              <a:t> </a:t>
            </a:r>
            <a:r>
              <a:rPr kumimoji="0" lang="zh-CN" altLang="en-US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+mn-ea"/>
              </a:rPr>
              <a:t>相距 </a:t>
            </a:r>
            <a:r>
              <a:rPr kumimoji="0" lang="en-US" altLang="zh-CN" i="1" kern="1200" cap="none" spc="0" normalizeH="0" baseline="0" noProof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+mn-ea"/>
              </a:rPr>
              <a:t>s</a:t>
            </a:r>
            <a:r>
              <a:rPr kumimoji="0" lang="en-US" altLang="zh-CN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+mn-ea"/>
              </a:rPr>
              <a:t> )</a:t>
            </a:r>
            <a:endParaRPr kumimoji="0" lang="zh-CN" altLang="en-US" kern="1200" cap="none" spc="0" normalizeH="0" baseline="0" noProof="1" dirty="0">
              <a:solidFill>
                <a:schemeClr val="tx1"/>
              </a:solidFill>
              <a:effectLst>
                <a:outerShdw blurRad="38100" dist="38100" dir="2700000">
                  <a:srgbClr val="000000"/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4096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0513" y="282575"/>
            <a:ext cx="3476625" cy="24288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223" name="Text Box 7"/>
          <p:cNvSpPr txBox="1"/>
          <p:nvPr/>
        </p:nvSpPr>
        <p:spPr>
          <a:xfrm>
            <a:off x="157163" y="176213"/>
            <a:ext cx="4191000" cy="1384300"/>
          </a:xfrm>
          <a:prstGeom prst="rect">
            <a:avLst/>
          </a:prstGeom>
          <a:noFill/>
          <a:ln w="9525">
            <a:noFill/>
          </a:ln>
        </p:spPr>
        <p:txBody>
          <a:bodyPr anchor="ctr">
            <a:spAutoFit/>
          </a:bodyPr>
          <a:p>
            <a:r>
              <a:rPr lang="en-US" altLang="zh-CN" dirty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  </a:t>
            </a:r>
            <a:r>
              <a:rPr lang="en-US" altLang="zh-CN" sz="28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[</a:t>
            </a:r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例题</a:t>
            </a:r>
            <a:r>
              <a:rPr lang="en-US" altLang="zh-CN" sz="28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]</a:t>
            </a:r>
            <a:r>
              <a:rPr lang="en-US" altLang="zh-CN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28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如图：</a:t>
            </a:r>
            <a:endParaRPr lang="zh-CN" altLang="en-US" sz="2800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28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两无限大带电平板导体。</a:t>
            </a:r>
            <a:endParaRPr lang="zh-CN" altLang="en-US" sz="2800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28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试证</a:t>
            </a:r>
            <a:r>
              <a:rPr lang="zh-CN" altLang="en-US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：</a:t>
            </a:r>
            <a:endParaRPr lang="zh-CN" altLang="en-US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aphicFrame>
        <p:nvGraphicFramePr>
          <p:cNvPr id="9224" name="Object 8"/>
          <p:cNvGraphicFramePr>
            <a:graphicFrameLocks noChangeAspect="1"/>
          </p:cNvGraphicFramePr>
          <p:nvPr/>
        </p:nvGraphicFramePr>
        <p:xfrm>
          <a:off x="179388" y="4025900"/>
          <a:ext cx="8496300" cy="941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5" name="" r:id="rId1" imgW="4876800" imgH="546100" progId="Equation.3">
                  <p:embed/>
                </p:oleObj>
              </mc:Choice>
              <mc:Fallback>
                <p:oleObj name="" r:id="rId1" imgW="4876800" imgH="546100" progId="Equation.3">
                  <p:embed/>
                  <p:pic>
                    <p:nvPicPr>
                      <p:cNvPr id="0" name="图片 3134"/>
                      <p:cNvPicPr/>
                      <p:nvPr/>
                    </p:nvPicPr>
                    <p:blipFill>
                      <a:blip r:embed="rId2">
                        <a:clrChange>
                          <a:clrFrom>
                            <a:srgbClr val="000000"/>
                          </a:clrFrom>
                          <a:clrTo>
                            <a:srgbClr val="000000">
                              <a:alpha val="0"/>
                            </a:srgbClr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179388" y="4025900"/>
                        <a:ext cx="8496300" cy="94138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25" name="Object 9"/>
          <p:cNvGraphicFramePr>
            <a:graphicFrameLocks noChangeAspect="1"/>
          </p:cNvGraphicFramePr>
          <p:nvPr/>
        </p:nvGraphicFramePr>
        <p:xfrm>
          <a:off x="168275" y="4940300"/>
          <a:ext cx="4764088" cy="1657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1" name="" r:id="rId3" imgW="2501900" imgH="863600" progId="Equation.3">
                  <p:embed/>
                </p:oleObj>
              </mc:Choice>
              <mc:Fallback>
                <p:oleObj name="" r:id="rId3" imgW="2501900" imgH="863600" progId="Equation.3">
                  <p:embed/>
                  <p:pic>
                    <p:nvPicPr>
                      <p:cNvPr id="0" name="图片 3130"/>
                      <p:cNvPicPr/>
                      <p:nvPr/>
                    </p:nvPicPr>
                    <p:blipFill>
                      <a:blip r:embed="rId4">
                        <a:clrChange>
                          <a:clrFrom>
                            <a:srgbClr val="000000"/>
                          </a:clrFrom>
                          <a:clrTo>
                            <a:srgbClr val="000000">
                              <a:alpha val="0"/>
                            </a:srgbClr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168275" y="4940300"/>
                        <a:ext cx="4764088" cy="16573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9274" name="Rectangle 58"/>
          <p:cNvSpPr/>
          <p:nvPr/>
        </p:nvSpPr>
        <p:spPr>
          <a:xfrm>
            <a:off x="5105400" y="5013325"/>
            <a:ext cx="2346325" cy="1187450"/>
          </a:xfrm>
          <a:prstGeom prst="rect">
            <a:avLst/>
          </a:prstGeom>
          <a:noFill/>
          <a:ln w="9525">
            <a:noFill/>
          </a:ln>
        </p:spPr>
        <p:txBody>
          <a:bodyPr anchor="ctr">
            <a:spAutoFit/>
          </a:bodyPr>
          <a:p>
            <a:r>
              <a:rPr lang="zh-CN" altLang="en-US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两式相</a:t>
            </a:r>
            <a:r>
              <a: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加</a:t>
            </a:r>
            <a:r>
              <a:rPr lang="zh-CN" altLang="en-US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，得：</a:t>
            </a:r>
            <a:endParaRPr lang="zh-CN" altLang="en-US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endParaRPr lang="zh-CN" altLang="en-US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两式相</a:t>
            </a:r>
            <a:r>
              <a: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减</a:t>
            </a:r>
            <a:r>
              <a:rPr lang="zh-CN" altLang="en-US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，得：</a:t>
            </a:r>
            <a:endParaRPr lang="zh-CN" altLang="en-US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aphicFrame>
        <p:nvGraphicFramePr>
          <p:cNvPr id="9297" name="Object 81"/>
          <p:cNvGraphicFramePr>
            <a:graphicFrameLocks noChangeAspect="1"/>
          </p:cNvGraphicFramePr>
          <p:nvPr/>
        </p:nvGraphicFramePr>
        <p:xfrm>
          <a:off x="1196975" y="1090613"/>
          <a:ext cx="3276600" cy="587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6" name="" r:id="rId5" imgW="1193800" imgH="215900" progId="Equation.3">
                  <p:embed/>
                </p:oleObj>
              </mc:Choice>
              <mc:Fallback>
                <p:oleObj name="" r:id="rId5" imgW="1193800" imgH="215900" progId="Equation.3">
                  <p:embed/>
                  <p:pic>
                    <p:nvPicPr>
                      <p:cNvPr id="0" name="图片 313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196975" y="1090613"/>
                        <a:ext cx="3276600" cy="587375"/>
                      </a:xfrm>
                      <a:prstGeom prst="rect">
                        <a:avLst/>
                      </a:prstGeom>
                      <a:noFill/>
                      <a:ln w="76200" cap="flat" cmpd="sng">
                        <a:solidFill>
                          <a:schemeClr val="accent2"/>
                        </a:solidFill>
                        <a:prstDash val="solid"/>
                        <a:miter/>
                        <a:headEnd type="none" w="med" len="med"/>
                        <a:tailEnd type="none" w="med" len="med"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126"/>
          <p:cNvGrpSpPr/>
          <p:nvPr/>
        </p:nvGrpSpPr>
        <p:grpSpPr>
          <a:xfrm>
            <a:off x="4572000" y="457200"/>
            <a:ext cx="4038600" cy="3124200"/>
            <a:chOff x="2880" y="288"/>
            <a:chExt cx="2544" cy="1968"/>
          </a:xfrm>
        </p:grpSpPr>
        <p:sp>
          <p:nvSpPr>
            <p:cNvPr id="41991" name="Rectangle 15"/>
            <p:cNvSpPr/>
            <p:nvPr/>
          </p:nvSpPr>
          <p:spPr>
            <a:xfrm>
              <a:off x="3194" y="288"/>
              <a:ext cx="539" cy="1968"/>
            </a:xfrm>
            <a:prstGeom prst="rect">
              <a:avLst/>
            </a:prstGeom>
            <a:solidFill>
              <a:srgbClr val="FFFF66"/>
            </a:solidFill>
            <a:ln w="38100" cap="flat" cmpd="sng">
              <a:solidFill>
                <a:srgbClr val="9900CC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endParaRPr lang="zh-CN" altLang="zh-CN" dirty="0">
                <a:solidFill>
                  <a:schemeClr val="tx1"/>
                </a:solidFill>
                <a:latin typeface="黑体" pitchFamily="49" charset="-122"/>
                <a:ea typeface="黑体" pitchFamily="49" charset="-122"/>
              </a:endParaRPr>
            </a:p>
          </p:txBody>
        </p:sp>
        <p:sp>
          <p:nvSpPr>
            <p:cNvPr id="41992" name="Rectangle 29"/>
            <p:cNvSpPr/>
            <p:nvPr/>
          </p:nvSpPr>
          <p:spPr>
            <a:xfrm>
              <a:off x="4550" y="288"/>
              <a:ext cx="509" cy="1900"/>
            </a:xfrm>
            <a:prstGeom prst="rect">
              <a:avLst/>
            </a:prstGeom>
            <a:solidFill>
              <a:srgbClr val="FFFFCC"/>
            </a:solidFill>
            <a:ln w="38100" cap="flat" cmpd="sng">
              <a:solidFill>
                <a:srgbClr val="CC33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algn="ctr">
                <a:spcBef>
                  <a:spcPct val="50000"/>
                </a:spcBef>
              </a:pP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1993" name="Rectangle 53"/>
            <p:cNvSpPr/>
            <p:nvPr/>
          </p:nvSpPr>
          <p:spPr>
            <a:xfrm>
              <a:off x="3490" y="1839"/>
              <a:ext cx="164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ctr">
              <a:spAutoFit/>
            </a:bodyPr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Tms Rmn" charset="0"/>
                  <a:ea typeface="黑体" pitchFamily="49" charset="-122"/>
                </a:rPr>
                <a:t>·</a:t>
              </a:r>
              <a:endParaRPr lang="en-US" altLang="zh-CN" dirty="0">
                <a:solidFill>
                  <a:schemeClr val="tx1"/>
                </a:solidFill>
                <a:latin typeface="黑体" pitchFamily="49" charset="-122"/>
                <a:ea typeface="黑体" pitchFamily="49" charset="-122"/>
              </a:endParaRPr>
            </a:p>
          </p:txBody>
        </p:sp>
        <p:graphicFrame>
          <p:nvGraphicFramePr>
            <p:cNvPr id="41994" name="Object 65"/>
            <p:cNvGraphicFramePr>
              <a:graphicFrameLocks noChangeAspect="1"/>
            </p:cNvGraphicFramePr>
            <p:nvPr/>
          </p:nvGraphicFramePr>
          <p:xfrm>
            <a:off x="2880" y="336"/>
            <a:ext cx="277" cy="3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33" name="" r:id="rId7" imgW="177800" imgH="190500" progId="Equation.3">
                    <p:embed/>
                  </p:oleObj>
                </mc:Choice>
                <mc:Fallback>
                  <p:oleObj name="" r:id="rId7" imgW="177800" imgH="190500" progId="Equation.3">
                    <p:embed/>
                    <p:pic>
                      <p:nvPicPr>
                        <p:cNvPr id="0" name="图片 3132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2880" y="336"/>
                          <a:ext cx="277" cy="300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1995" name="Object 67"/>
            <p:cNvGraphicFramePr>
              <a:graphicFrameLocks noChangeAspect="1"/>
            </p:cNvGraphicFramePr>
            <p:nvPr/>
          </p:nvGraphicFramePr>
          <p:xfrm>
            <a:off x="3744" y="336"/>
            <a:ext cx="300" cy="3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30" name="" r:id="rId9" imgW="190500" imgH="190500" progId="Equation.3">
                    <p:embed/>
                  </p:oleObj>
                </mc:Choice>
                <mc:Fallback>
                  <p:oleObj name="" r:id="rId9" imgW="190500" imgH="190500" progId="Equation.3">
                    <p:embed/>
                    <p:pic>
                      <p:nvPicPr>
                        <p:cNvPr id="0" name="图片 3129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3744" y="336"/>
                          <a:ext cx="300" cy="300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1996" name="Object 69"/>
            <p:cNvGraphicFramePr>
              <a:graphicFrameLocks noChangeAspect="1"/>
            </p:cNvGraphicFramePr>
            <p:nvPr/>
          </p:nvGraphicFramePr>
          <p:xfrm>
            <a:off x="4224" y="336"/>
            <a:ext cx="300" cy="3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37" name="" r:id="rId11" imgW="190500" imgH="190500" progId="Equation.3">
                    <p:embed/>
                  </p:oleObj>
                </mc:Choice>
                <mc:Fallback>
                  <p:oleObj name="" r:id="rId11" imgW="190500" imgH="190500" progId="Equation.3">
                    <p:embed/>
                    <p:pic>
                      <p:nvPicPr>
                        <p:cNvPr id="0" name="图片 3136"/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4224" y="336"/>
                          <a:ext cx="300" cy="300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1997" name="Object 71"/>
            <p:cNvGraphicFramePr>
              <a:graphicFrameLocks noChangeAspect="1"/>
            </p:cNvGraphicFramePr>
            <p:nvPr/>
          </p:nvGraphicFramePr>
          <p:xfrm>
            <a:off x="5136" y="336"/>
            <a:ext cx="288" cy="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32" name="" r:id="rId13" imgW="190500" imgH="190500" progId="Equation.3">
                    <p:embed/>
                  </p:oleObj>
                </mc:Choice>
                <mc:Fallback>
                  <p:oleObj name="" r:id="rId13" imgW="190500" imgH="190500" progId="Equation.3">
                    <p:embed/>
                    <p:pic>
                      <p:nvPicPr>
                        <p:cNvPr id="0" name="图片 3131"/>
                        <p:cNvPicPr/>
                        <p:nvPr/>
                      </p:nvPicPr>
                      <p:blipFill>
                        <a:blip r:embed="rId14"/>
                        <a:stretch>
                          <a:fillRect/>
                        </a:stretch>
                      </p:blipFill>
                      <p:spPr>
                        <a:xfrm>
                          <a:off x="5136" y="336"/>
                          <a:ext cx="288" cy="288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" name="Group 125"/>
          <p:cNvGrpSpPr/>
          <p:nvPr/>
        </p:nvGrpSpPr>
        <p:grpSpPr>
          <a:xfrm>
            <a:off x="4572000" y="457200"/>
            <a:ext cx="4267200" cy="3200400"/>
            <a:chOff x="2880" y="288"/>
            <a:chExt cx="2736" cy="2016"/>
          </a:xfrm>
        </p:grpSpPr>
        <p:sp>
          <p:nvSpPr>
            <p:cNvPr id="41999" name="Rectangle 89"/>
            <p:cNvSpPr/>
            <p:nvPr/>
          </p:nvSpPr>
          <p:spPr>
            <a:xfrm>
              <a:off x="3200" y="288"/>
              <a:ext cx="548" cy="2016"/>
            </a:xfrm>
            <a:prstGeom prst="rect">
              <a:avLst/>
            </a:prstGeom>
            <a:solidFill>
              <a:srgbClr val="FFFF66"/>
            </a:solidFill>
            <a:ln w="38100" cap="flat" cmpd="sng">
              <a:solidFill>
                <a:srgbClr val="9900CC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endParaRPr lang="zh-CN" altLang="zh-CN" dirty="0">
                <a:solidFill>
                  <a:schemeClr val="tx1"/>
                </a:solidFill>
                <a:latin typeface="黑体" pitchFamily="49" charset="-122"/>
                <a:ea typeface="黑体" pitchFamily="49" charset="-122"/>
              </a:endParaRPr>
            </a:p>
          </p:txBody>
        </p:sp>
        <p:graphicFrame>
          <p:nvGraphicFramePr>
            <p:cNvPr id="42000" name="Object 90"/>
            <p:cNvGraphicFramePr>
              <a:graphicFrameLocks noChangeAspect="1"/>
            </p:cNvGraphicFramePr>
            <p:nvPr/>
          </p:nvGraphicFramePr>
          <p:xfrm>
            <a:off x="3216" y="553"/>
            <a:ext cx="216" cy="41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27" name="" r:id="rId15" imgW="165100" imgH="215900" progId="Equation.3">
                    <p:embed/>
                  </p:oleObj>
                </mc:Choice>
                <mc:Fallback>
                  <p:oleObj name="" r:id="rId15" imgW="165100" imgH="215900" progId="Equation.3">
                    <p:embed/>
                    <p:pic>
                      <p:nvPicPr>
                        <p:cNvPr id="0" name="图片 3126"/>
                        <p:cNvPicPr/>
                        <p:nvPr/>
                      </p:nvPicPr>
                      <p:blipFill>
                        <a:blip r:embed="rId16">
                          <a:clrChange>
                            <a:clrFrom>
                              <a:srgbClr val="000000"/>
                            </a:clrFrom>
                            <a:clrTo>
                              <a:srgbClr val="000000">
                                <a:alpha val="0"/>
                              </a:srgbClr>
                            </a:clrTo>
                          </a:clrChange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3216" y="553"/>
                          <a:ext cx="216" cy="414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2001" name="Object 91"/>
            <p:cNvGraphicFramePr>
              <a:graphicFrameLocks noChangeAspect="1"/>
            </p:cNvGraphicFramePr>
            <p:nvPr/>
          </p:nvGraphicFramePr>
          <p:xfrm>
            <a:off x="3496" y="553"/>
            <a:ext cx="231" cy="41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34" name="" r:id="rId17" imgW="190500" imgH="215900" progId="Equation.3">
                    <p:embed/>
                  </p:oleObj>
                </mc:Choice>
                <mc:Fallback>
                  <p:oleObj name="" r:id="rId17" imgW="190500" imgH="215900" progId="Equation.3">
                    <p:embed/>
                    <p:pic>
                      <p:nvPicPr>
                        <p:cNvPr id="0" name="图片 3133"/>
                        <p:cNvPicPr/>
                        <p:nvPr/>
                      </p:nvPicPr>
                      <p:blipFill>
                        <a:blip r:embed="rId18">
                          <a:clrChange>
                            <a:clrFrom>
                              <a:srgbClr val="000000"/>
                            </a:clrFrom>
                            <a:clrTo>
                              <a:srgbClr val="000000">
                                <a:alpha val="0"/>
                              </a:srgbClr>
                            </a:clrTo>
                          </a:clrChange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3496" y="553"/>
                          <a:ext cx="231" cy="414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2002" name="Object 92"/>
            <p:cNvGraphicFramePr>
              <a:graphicFrameLocks noChangeAspect="1"/>
            </p:cNvGraphicFramePr>
            <p:nvPr/>
          </p:nvGraphicFramePr>
          <p:xfrm>
            <a:off x="3503" y="1318"/>
            <a:ext cx="230" cy="41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28" name="" r:id="rId19" imgW="190500" imgH="215900" progId="Equation.3">
                    <p:embed/>
                  </p:oleObj>
                </mc:Choice>
                <mc:Fallback>
                  <p:oleObj name="" r:id="rId19" imgW="190500" imgH="215900" progId="Equation.3">
                    <p:embed/>
                    <p:pic>
                      <p:nvPicPr>
                        <p:cNvPr id="0" name="图片 3127"/>
                        <p:cNvPicPr/>
                        <p:nvPr/>
                      </p:nvPicPr>
                      <p:blipFill>
                        <a:blip r:embed="rId20">
                          <a:clrChange>
                            <a:clrFrom>
                              <a:srgbClr val="000000"/>
                            </a:clrFrom>
                            <a:clrTo>
                              <a:srgbClr val="000000">
                                <a:alpha val="0"/>
                              </a:srgbClr>
                            </a:clrTo>
                          </a:clrChange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3503" y="1318"/>
                          <a:ext cx="230" cy="414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2003" name="Object 93"/>
            <p:cNvGraphicFramePr>
              <a:graphicFrameLocks noChangeAspect="1"/>
            </p:cNvGraphicFramePr>
            <p:nvPr/>
          </p:nvGraphicFramePr>
          <p:xfrm>
            <a:off x="3216" y="1331"/>
            <a:ext cx="230" cy="41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49" name="" r:id="rId21" imgW="190500" imgH="215900" progId="Equation.3">
                    <p:embed/>
                  </p:oleObj>
                </mc:Choice>
                <mc:Fallback>
                  <p:oleObj name="" r:id="rId21" imgW="190500" imgH="215900" progId="Equation.3">
                    <p:embed/>
                    <p:pic>
                      <p:nvPicPr>
                        <p:cNvPr id="0" name="图片 3148"/>
                        <p:cNvPicPr/>
                        <p:nvPr/>
                      </p:nvPicPr>
                      <p:blipFill>
                        <a:blip r:embed="rId22">
                          <a:clrChange>
                            <a:clrFrom>
                              <a:srgbClr val="000000"/>
                            </a:clrFrom>
                            <a:clrTo>
                              <a:srgbClr val="000000">
                                <a:alpha val="0"/>
                              </a:srgbClr>
                            </a:clrTo>
                          </a:clrChange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3216" y="1331"/>
                          <a:ext cx="230" cy="411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2004" name="Rectangle 94"/>
            <p:cNvSpPr/>
            <p:nvPr/>
          </p:nvSpPr>
          <p:spPr>
            <a:xfrm>
              <a:off x="4580" y="288"/>
              <a:ext cx="518" cy="1946"/>
            </a:xfrm>
            <a:prstGeom prst="rect">
              <a:avLst/>
            </a:prstGeom>
            <a:solidFill>
              <a:srgbClr val="FFFFCC"/>
            </a:solidFill>
            <a:ln w="38100" cap="flat" cmpd="sng">
              <a:solidFill>
                <a:srgbClr val="CC33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algn="ctr">
                <a:spcBef>
                  <a:spcPct val="50000"/>
                </a:spcBef>
              </a:pP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graphicFrame>
          <p:nvGraphicFramePr>
            <p:cNvPr id="42005" name="Object 95"/>
            <p:cNvGraphicFramePr>
              <a:graphicFrameLocks noChangeAspect="1"/>
            </p:cNvGraphicFramePr>
            <p:nvPr/>
          </p:nvGraphicFramePr>
          <p:xfrm>
            <a:off x="4596" y="553"/>
            <a:ext cx="217" cy="41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48" name="" r:id="rId23" imgW="165100" imgH="215900" progId="Equation.3">
                    <p:embed/>
                  </p:oleObj>
                </mc:Choice>
                <mc:Fallback>
                  <p:oleObj name="" r:id="rId23" imgW="165100" imgH="215900" progId="Equation.3">
                    <p:embed/>
                    <p:pic>
                      <p:nvPicPr>
                        <p:cNvPr id="0" name="图片 3147"/>
                        <p:cNvPicPr/>
                        <p:nvPr/>
                      </p:nvPicPr>
                      <p:blipFill>
                        <a:blip r:embed="rId24">
                          <a:clrChange>
                            <a:clrFrom>
                              <a:srgbClr val="000000"/>
                            </a:clrFrom>
                            <a:clrTo>
                              <a:srgbClr val="000000">
                                <a:alpha val="0"/>
                              </a:srgbClr>
                            </a:clrTo>
                          </a:clrChange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4596" y="553"/>
                          <a:ext cx="217" cy="414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2006" name="Object 96"/>
            <p:cNvGraphicFramePr>
              <a:graphicFrameLocks noChangeAspect="1"/>
            </p:cNvGraphicFramePr>
            <p:nvPr/>
          </p:nvGraphicFramePr>
          <p:xfrm>
            <a:off x="4819" y="553"/>
            <a:ext cx="231" cy="41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50" name="" r:id="rId25" imgW="190500" imgH="215900" progId="Equation.3">
                    <p:embed/>
                  </p:oleObj>
                </mc:Choice>
                <mc:Fallback>
                  <p:oleObj name="" r:id="rId25" imgW="190500" imgH="215900" progId="Equation.3">
                    <p:embed/>
                    <p:pic>
                      <p:nvPicPr>
                        <p:cNvPr id="0" name="图片 3149"/>
                        <p:cNvPicPr/>
                        <p:nvPr/>
                      </p:nvPicPr>
                      <p:blipFill>
                        <a:blip r:embed="rId26">
                          <a:clrChange>
                            <a:clrFrom>
                              <a:srgbClr val="000000"/>
                            </a:clrFrom>
                            <a:clrTo>
                              <a:srgbClr val="000000">
                                <a:alpha val="0"/>
                              </a:srgbClr>
                            </a:clrTo>
                          </a:clrChange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4819" y="553"/>
                          <a:ext cx="231" cy="414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2007" name="Object 97"/>
            <p:cNvGraphicFramePr>
              <a:graphicFrameLocks noChangeAspect="1"/>
            </p:cNvGraphicFramePr>
            <p:nvPr/>
          </p:nvGraphicFramePr>
          <p:xfrm>
            <a:off x="4827" y="1318"/>
            <a:ext cx="231" cy="41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55" name="" r:id="rId27" imgW="190500" imgH="215900" progId="Equation.3">
                    <p:embed/>
                  </p:oleObj>
                </mc:Choice>
                <mc:Fallback>
                  <p:oleObj name="" r:id="rId27" imgW="190500" imgH="215900" progId="Equation.3">
                    <p:embed/>
                    <p:pic>
                      <p:nvPicPr>
                        <p:cNvPr id="0" name="图片 3154"/>
                        <p:cNvPicPr/>
                        <p:nvPr/>
                      </p:nvPicPr>
                      <p:blipFill>
                        <a:blip r:embed="rId28">
                          <a:clrChange>
                            <a:clrFrom>
                              <a:srgbClr val="000000"/>
                            </a:clrFrom>
                            <a:clrTo>
                              <a:srgbClr val="000000">
                                <a:alpha val="0"/>
                              </a:srgbClr>
                            </a:clrTo>
                          </a:clrChange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4827" y="1318"/>
                          <a:ext cx="231" cy="414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2008" name="Object 98"/>
            <p:cNvGraphicFramePr>
              <a:graphicFrameLocks noChangeAspect="1"/>
            </p:cNvGraphicFramePr>
            <p:nvPr/>
          </p:nvGraphicFramePr>
          <p:xfrm>
            <a:off x="4596" y="1331"/>
            <a:ext cx="230" cy="41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54" name="" r:id="rId29" imgW="190500" imgH="215900" progId="Equation.3">
                    <p:embed/>
                  </p:oleObj>
                </mc:Choice>
                <mc:Fallback>
                  <p:oleObj name="" r:id="rId29" imgW="190500" imgH="215900" progId="Equation.3">
                    <p:embed/>
                    <p:pic>
                      <p:nvPicPr>
                        <p:cNvPr id="0" name="图片 3153"/>
                        <p:cNvPicPr/>
                        <p:nvPr/>
                      </p:nvPicPr>
                      <p:blipFill>
                        <a:blip r:embed="rId30">
                          <a:clrChange>
                            <a:clrFrom>
                              <a:srgbClr val="000000"/>
                            </a:clrFrom>
                            <a:clrTo>
                              <a:srgbClr val="000000">
                                <a:alpha val="0"/>
                              </a:srgbClr>
                            </a:clrTo>
                          </a:clrChange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4596" y="1331"/>
                          <a:ext cx="230" cy="411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2009" name="AutoShape 99"/>
            <p:cNvSpPr/>
            <p:nvPr/>
          </p:nvSpPr>
          <p:spPr>
            <a:xfrm>
              <a:off x="3027" y="984"/>
              <a:ext cx="403" cy="68"/>
            </a:xfrm>
            <a:prstGeom prst="leftRightArrow">
              <a:avLst>
                <a:gd name="adj1" fmla="val 50000"/>
                <a:gd name="adj2" fmla="val 118447"/>
              </a:avLst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algn="ctr">
                <a:spcBef>
                  <a:spcPct val="50000"/>
                </a:spcBef>
              </a:pP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2010" name="AutoShape 100"/>
            <p:cNvSpPr/>
            <p:nvPr/>
          </p:nvSpPr>
          <p:spPr>
            <a:xfrm>
              <a:off x="3545" y="984"/>
              <a:ext cx="403" cy="68"/>
            </a:xfrm>
            <a:prstGeom prst="leftRightArrow">
              <a:avLst>
                <a:gd name="adj1" fmla="val 50000"/>
                <a:gd name="adj2" fmla="val 118447"/>
              </a:avLst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algn="ctr">
                <a:spcBef>
                  <a:spcPct val="50000"/>
                </a:spcBef>
              </a:pP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2011" name="AutoShape 101"/>
            <p:cNvSpPr/>
            <p:nvPr/>
          </p:nvSpPr>
          <p:spPr>
            <a:xfrm>
              <a:off x="4350" y="1748"/>
              <a:ext cx="403" cy="69"/>
            </a:xfrm>
            <a:prstGeom prst="leftRightArrow">
              <a:avLst>
                <a:gd name="adj1" fmla="val 50000"/>
                <a:gd name="adj2" fmla="val 116730"/>
              </a:avLst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algn="ctr">
                <a:spcBef>
                  <a:spcPct val="50000"/>
                </a:spcBef>
              </a:pP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2012" name="AutoShape 102"/>
            <p:cNvSpPr/>
            <p:nvPr/>
          </p:nvSpPr>
          <p:spPr>
            <a:xfrm>
              <a:off x="4868" y="1748"/>
              <a:ext cx="403" cy="69"/>
            </a:xfrm>
            <a:prstGeom prst="leftRightArrow">
              <a:avLst>
                <a:gd name="adj1" fmla="val 50000"/>
                <a:gd name="adj2" fmla="val 116730"/>
              </a:avLst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algn="ctr">
                <a:spcBef>
                  <a:spcPct val="50000"/>
                </a:spcBef>
              </a:pP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2013" name="AutoShape 103"/>
            <p:cNvSpPr/>
            <p:nvPr/>
          </p:nvSpPr>
          <p:spPr>
            <a:xfrm flipV="1">
              <a:off x="4580" y="1052"/>
              <a:ext cx="231" cy="70"/>
            </a:xfrm>
            <a:prstGeom prst="rightArrow">
              <a:avLst>
                <a:gd name="adj1" fmla="val 50000"/>
                <a:gd name="adj2" fmla="val 82500"/>
              </a:avLst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algn="ctr">
                <a:spcBef>
                  <a:spcPct val="50000"/>
                </a:spcBef>
              </a:pP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2014" name="AutoShape 104"/>
            <p:cNvSpPr/>
            <p:nvPr/>
          </p:nvSpPr>
          <p:spPr>
            <a:xfrm flipV="1">
              <a:off x="4868" y="1052"/>
              <a:ext cx="230" cy="70"/>
            </a:xfrm>
            <a:prstGeom prst="rightArrow">
              <a:avLst>
                <a:gd name="adj1" fmla="val 50000"/>
                <a:gd name="adj2" fmla="val 82097"/>
              </a:avLst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algn="ctr">
                <a:spcBef>
                  <a:spcPct val="50000"/>
                </a:spcBef>
              </a:pP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2015" name="AutoShape 105"/>
            <p:cNvSpPr/>
            <p:nvPr/>
          </p:nvSpPr>
          <p:spPr>
            <a:xfrm>
              <a:off x="3257" y="1817"/>
              <a:ext cx="230" cy="70"/>
            </a:xfrm>
            <a:prstGeom prst="leftArrow">
              <a:avLst>
                <a:gd name="adj1" fmla="val 50000"/>
                <a:gd name="adj2" fmla="val 82097"/>
              </a:avLst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algn="ctr">
                <a:spcBef>
                  <a:spcPct val="50000"/>
                </a:spcBef>
              </a:pP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2016" name="AutoShape 106"/>
            <p:cNvSpPr/>
            <p:nvPr/>
          </p:nvSpPr>
          <p:spPr>
            <a:xfrm>
              <a:off x="3545" y="1817"/>
              <a:ext cx="230" cy="70"/>
            </a:xfrm>
            <a:prstGeom prst="leftArrow">
              <a:avLst>
                <a:gd name="adj1" fmla="val 50000"/>
                <a:gd name="adj2" fmla="val 82097"/>
              </a:avLst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algn="ctr">
                <a:spcBef>
                  <a:spcPct val="50000"/>
                </a:spcBef>
              </a:pP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graphicFrame>
          <p:nvGraphicFramePr>
            <p:cNvPr id="42017" name="Object 107"/>
            <p:cNvGraphicFramePr>
              <a:graphicFrameLocks noChangeAspect="1"/>
            </p:cNvGraphicFramePr>
            <p:nvPr/>
          </p:nvGraphicFramePr>
          <p:xfrm>
            <a:off x="4608" y="1763"/>
            <a:ext cx="240" cy="44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40" name="" r:id="rId31" imgW="165100" imgH="215900" progId="Equation.3">
                    <p:embed/>
                  </p:oleObj>
                </mc:Choice>
                <mc:Fallback>
                  <p:oleObj name="" r:id="rId31" imgW="165100" imgH="215900" progId="Equation.3">
                    <p:embed/>
                    <p:pic>
                      <p:nvPicPr>
                        <p:cNvPr id="0" name="图片 3139"/>
                        <p:cNvPicPr/>
                        <p:nvPr/>
                      </p:nvPicPr>
                      <p:blipFill>
                        <a:blip r:embed="rId32"/>
                        <a:stretch>
                          <a:fillRect/>
                        </a:stretch>
                      </p:blipFill>
                      <p:spPr>
                        <a:xfrm>
                          <a:off x="4608" y="1763"/>
                          <a:ext cx="240" cy="443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2018" name="Object 108"/>
            <p:cNvGraphicFramePr>
              <a:graphicFrameLocks noChangeAspect="1"/>
            </p:cNvGraphicFramePr>
            <p:nvPr/>
          </p:nvGraphicFramePr>
          <p:xfrm>
            <a:off x="3200" y="1817"/>
            <a:ext cx="284" cy="4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51" name="" r:id="rId33" imgW="152400" imgH="215900" progId="Equation.3">
                    <p:embed/>
                  </p:oleObj>
                </mc:Choice>
                <mc:Fallback>
                  <p:oleObj name="" r:id="rId33" imgW="152400" imgH="215900" progId="Equation.3">
                    <p:embed/>
                    <p:pic>
                      <p:nvPicPr>
                        <p:cNvPr id="0" name="图片 3150"/>
                        <p:cNvPicPr/>
                        <p:nvPr/>
                      </p:nvPicPr>
                      <p:blipFill>
                        <a:blip r:embed="rId34"/>
                        <a:stretch>
                          <a:fillRect/>
                        </a:stretch>
                      </p:blipFill>
                      <p:spPr>
                        <a:xfrm>
                          <a:off x="3200" y="1817"/>
                          <a:ext cx="284" cy="487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2019" name="Rectangle 109"/>
            <p:cNvSpPr/>
            <p:nvPr/>
          </p:nvSpPr>
          <p:spPr>
            <a:xfrm>
              <a:off x="3501" y="1880"/>
              <a:ext cx="167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ctr">
              <a:spAutoFit/>
            </a:bodyPr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Tms Rmn" charset="0"/>
                  <a:ea typeface="黑体" pitchFamily="49" charset="-122"/>
                </a:rPr>
                <a:t>·</a:t>
              </a:r>
              <a:endParaRPr lang="en-US" altLang="zh-CN" dirty="0">
                <a:solidFill>
                  <a:schemeClr val="tx1"/>
                </a:solidFill>
                <a:latin typeface="黑体" pitchFamily="49" charset="-122"/>
                <a:ea typeface="黑体" pitchFamily="49" charset="-122"/>
              </a:endParaRPr>
            </a:p>
          </p:txBody>
        </p:sp>
        <p:graphicFrame>
          <p:nvGraphicFramePr>
            <p:cNvPr id="42020" name="Object 110"/>
            <p:cNvGraphicFramePr>
              <a:graphicFrameLocks noChangeAspect="1"/>
            </p:cNvGraphicFramePr>
            <p:nvPr/>
          </p:nvGraphicFramePr>
          <p:xfrm>
            <a:off x="5401" y="1271"/>
            <a:ext cx="215" cy="3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38" name="" r:id="rId35" imgW="114300" imgH="317500" progId="Equation.3">
                    <p:embed/>
                  </p:oleObj>
                </mc:Choice>
                <mc:Fallback>
                  <p:oleObj name="" r:id="rId35" imgW="114300" imgH="317500" progId="Equation.3">
                    <p:embed/>
                    <p:pic>
                      <p:nvPicPr>
                        <p:cNvPr id="0" name="图片 3137"/>
                        <p:cNvPicPr/>
                        <p:nvPr/>
                      </p:nvPicPr>
                      <p:blipFill>
                        <a:blip r:embed="rId36">
                          <a:clrChange>
                            <a:clrFrom>
                              <a:srgbClr val="000000"/>
                            </a:clrFrom>
                            <a:clrTo>
                              <a:srgbClr val="000000">
                                <a:alpha val="0"/>
                              </a:srgbClr>
                            </a:clrTo>
                          </a:clrChange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5401" y="1271"/>
                          <a:ext cx="215" cy="375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2021" name="Object 111"/>
            <p:cNvGraphicFramePr>
              <a:graphicFrameLocks noChangeAspect="1"/>
            </p:cNvGraphicFramePr>
            <p:nvPr/>
          </p:nvGraphicFramePr>
          <p:xfrm>
            <a:off x="4150" y="1222"/>
            <a:ext cx="227" cy="39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44" name="" r:id="rId37" imgW="114300" imgH="317500" progId="Equation.3">
                    <p:embed/>
                  </p:oleObj>
                </mc:Choice>
                <mc:Fallback>
                  <p:oleObj name="" r:id="rId37" imgW="114300" imgH="317500" progId="Equation.3">
                    <p:embed/>
                    <p:pic>
                      <p:nvPicPr>
                        <p:cNvPr id="0" name="图片 3143"/>
                        <p:cNvPicPr/>
                        <p:nvPr/>
                      </p:nvPicPr>
                      <p:blipFill>
                        <a:blip r:embed="rId38">
                          <a:clrChange>
                            <a:clrFrom>
                              <a:srgbClr val="000000"/>
                            </a:clrFrom>
                            <a:clrTo>
                              <a:srgbClr val="000000">
                                <a:alpha val="0"/>
                              </a:srgbClr>
                            </a:clrTo>
                          </a:clrChange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4150" y="1222"/>
                          <a:ext cx="227" cy="396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2022" name="Object 112"/>
            <p:cNvGraphicFramePr>
              <a:graphicFrameLocks noChangeAspect="1"/>
            </p:cNvGraphicFramePr>
            <p:nvPr/>
          </p:nvGraphicFramePr>
          <p:xfrm>
            <a:off x="2880" y="337"/>
            <a:ext cx="282" cy="30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45" name="" r:id="rId39" imgW="177800" imgH="190500" progId="Equation.3">
                    <p:embed/>
                  </p:oleObj>
                </mc:Choice>
                <mc:Fallback>
                  <p:oleObj name="" r:id="rId39" imgW="177800" imgH="190500" progId="Equation.3">
                    <p:embed/>
                    <p:pic>
                      <p:nvPicPr>
                        <p:cNvPr id="0" name="图片 3144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2880" y="337"/>
                          <a:ext cx="282" cy="307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2023" name="Object 113"/>
            <p:cNvGraphicFramePr>
              <a:graphicFrameLocks noChangeAspect="1"/>
            </p:cNvGraphicFramePr>
            <p:nvPr/>
          </p:nvGraphicFramePr>
          <p:xfrm>
            <a:off x="3759" y="337"/>
            <a:ext cx="306" cy="30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46" name="" r:id="rId40" imgW="190500" imgH="190500" progId="Equation.3">
                    <p:embed/>
                  </p:oleObj>
                </mc:Choice>
                <mc:Fallback>
                  <p:oleObj name="" r:id="rId40" imgW="190500" imgH="190500" progId="Equation.3">
                    <p:embed/>
                    <p:pic>
                      <p:nvPicPr>
                        <p:cNvPr id="0" name="图片 3145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3759" y="337"/>
                          <a:ext cx="306" cy="307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2024" name="Object 114"/>
            <p:cNvGraphicFramePr>
              <a:graphicFrameLocks noChangeAspect="1"/>
            </p:cNvGraphicFramePr>
            <p:nvPr/>
          </p:nvGraphicFramePr>
          <p:xfrm>
            <a:off x="4248" y="337"/>
            <a:ext cx="305" cy="30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47" name="" r:id="rId41" imgW="190500" imgH="190500" progId="Equation.3">
                    <p:embed/>
                  </p:oleObj>
                </mc:Choice>
                <mc:Fallback>
                  <p:oleObj name="" r:id="rId41" imgW="190500" imgH="190500" progId="Equation.3">
                    <p:embed/>
                    <p:pic>
                      <p:nvPicPr>
                        <p:cNvPr id="0" name="图片 3146"/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4248" y="337"/>
                          <a:ext cx="305" cy="307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2025" name="Object 115"/>
            <p:cNvGraphicFramePr>
              <a:graphicFrameLocks noChangeAspect="1"/>
            </p:cNvGraphicFramePr>
            <p:nvPr/>
          </p:nvGraphicFramePr>
          <p:xfrm>
            <a:off x="5176" y="337"/>
            <a:ext cx="293" cy="29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39" name="" r:id="rId42" imgW="190500" imgH="190500" progId="Equation.3">
                    <p:embed/>
                  </p:oleObj>
                </mc:Choice>
                <mc:Fallback>
                  <p:oleObj name="" r:id="rId42" imgW="190500" imgH="190500" progId="Equation.3">
                    <p:embed/>
                    <p:pic>
                      <p:nvPicPr>
                        <p:cNvPr id="0" name="图片 3138"/>
                        <p:cNvPicPr/>
                        <p:nvPr/>
                      </p:nvPicPr>
                      <p:blipFill>
                        <a:blip r:embed="rId14"/>
                        <a:stretch>
                          <a:fillRect/>
                        </a:stretch>
                      </p:blipFill>
                      <p:spPr>
                        <a:xfrm>
                          <a:off x="5176" y="337"/>
                          <a:ext cx="293" cy="295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2026" name="Object 116"/>
            <p:cNvGraphicFramePr>
              <a:graphicFrameLocks noChangeAspect="1"/>
            </p:cNvGraphicFramePr>
            <p:nvPr/>
          </p:nvGraphicFramePr>
          <p:xfrm>
            <a:off x="3466" y="1960"/>
            <a:ext cx="228" cy="22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52" name="" r:id="rId43" imgW="101600" imgH="101600" progId="Equation.3">
                    <p:embed/>
                  </p:oleObj>
                </mc:Choice>
                <mc:Fallback>
                  <p:oleObj name="" r:id="rId43" imgW="101600" imgH="101600" progId="Equation.3">
                    <p:embed/>
                    <p:pic>
                      <p:nvPicPr>
                        <p:cNvPr id="0" name="图片 3151"/>
                        <p:cNvPicPr/>
                        <p:nvPr/>
                      </p:nvPicPr>
                      <p:blipFill>
                        <a:blip r:embed="rId44"/>
                        <a:stretch>
                          <a:fillRect/>
                        </a:stretch>
                      </p:blipFill>
                      <p:spPr>
                        <a:xfrm>
                          <a:off x="3466" y="1960"/>
                          <a:ext cx="228" cy="229"/>
                        </a:xfrm>
                        <a:prstGeom prst="rect">
                          <a:avLst/>
                        </a:prstGeom>
                        <a:solidFill>
                          <a:srgbClr val="FFFF00"/>
                        </a:solidFill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2027" name="Object 117"/>
            <p:cNvGraphicFramePr>
              <a:graphicFrameLocks noChangeAspect="1"/>
            </p:cNvGraphicFramePr>
            <p:nvPr/>
          </p:nvGraphicFramePr>
          <p:xfrm>
            <a:off x="4834" y="1911"/>
            <a:ext cx="228" cy="22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53" name="" r:id="rId45" imgW="101600" imgH="101600" progId="Equation.3">
                    <p:embed/>
                  </p:oleObj>
                </mc:Choice>
                <mc:Fallback>
                  <p:oleObj name="" r:id="rId45" imgW="101600" imgH="101600" progId="Equation.3">
                    <p:embed/>
                    <p:pic>
                      <p:nvPicPr>
                        <p:cNvPr id="0" name="图片 3152"/>
                        <p:cNvPicPr/>
                        <p:nvPr/>
                      </p:nvPicPr>
                      <p:blipFill>
                        <a:blip r:embed="rId44"/>
                        <a:stretch>
                          <a:fillRect/>
                        </a:stretch>
                      </p:blipFill>
                      <p:spPr>
                        <a:xfrm>
                          <a:off x="4834" y="1911"/>
                          <a:ext cx="228" cy="229"/>
                        </a:xfrm>
                        <a:prstGeom prst="rect">
                          <a:avLst/>
                        </a:prstGeom>
                        <a:solidFill>
                          <a:srgbClr val="FFFFCC"/>
                        </a:solidFill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2028" name="Line 118"/>
            <p:cNvSpPr/>
            <p:nvPr/>
          </p:nvSpPr>
          <p:spPr>
            <a:xfrm>
              <a:off x="5079" y="1468"/>
              <a:ext cx="293" cy="0"/>
            </a:xfrm>
            <a:prstGeom prst="line">
              <a:avLst/>
            </a:prstGeom>
            <a:ln w="57150" cap="flat" cmpd="sng">
              <a:solidFill>
                <a:srgbClr val="006600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42029" name="Line 119"/>
            <p:cNvSpPr/>
            <p:nvPr/>
          </p:nvSpPr>
          <p:spPr>
            <a:xfrm>
              <a:off x="3759" y="1419"/>
              <a:ext cx="342" cy="0"/>
            </a:xfrm>
            <a:prstGeom prst="line">
              <a:avLst/>
            </a:prstGeom>
            <a:ln w="57150" cap="flat" cmpd="sng">
              <a:solidFill>
                <a:srgbClr val="006600"/>
              </a:solidFill>
              <a:prstDash val="solid"/>
              <a:round/>
              <a:headEnd type="none" w="med" len="med"/>
              <a:tailEnd type="triangle" w="med" len="med"/>
            </a:ln>
          </p:spPr>
        </p:sp>
      </p:grpSp>
      <p:grpSp>
        <p:nvGrpSpPr>
          <p:cNvPr id="4" name="Group 131"/>
          <p:cNvGrpSpPr/>
          <p:nvPr/>
        </p:nvGrpSpPr>
        <p:grpSpPr>
          <a:xfrm>
            <a:off x="288925" y="1677988"/>
            <a:ext cx="4643438" cy="2397125"/>
            <a:chOff x="182" y="1057"/>
            <a:chExt cx="2925" cy="1510"/>
          </a:xfrm>
        </p:grpSpPr>
        <p:sp>
          <p:nvSpPr>
            <p:cNvPr id="42031" name="Rectangle 59"/>
            <p:cNvSpPr/>
            <p:nvPr/>
          </p:nvSpPr>
          <p:spPr>
            <a:xfrm>
              <a:off x="182" y="1057"/>
              <a:ext cx="2925" cy="151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ctr">
              <a:spAutoFit/>
            </a:bodyPr>
            <a:p>
              <a:pPr>
                <a:lnSpc>
                  <a:spcPct val="160000"/>
                </a:lnSpc>
              </a:pPr>
              <a:r>
                <a:rPr lang="zh-CN" altLang="en-US" sz="2800" b="1" dirty="0">
                  <a:latin typeface="宋体" panose="02010600030101010101" pitchFamily="2" charset="-122"/>
                  <a:ea typeface="宋体" panose="02010600030101010101" pitchFamily="2" charset="-122"/>
                </a:rPr>
                <a:t>证明：</a:t>
              </a:r>
              <a:r>
                <a:rPr lang="zh-CN" altLang="en-US" sz="2800" b="1" dirty="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每个无限大带电面产</a:t>
              </a:r>
              <a:endParaRPr lang="zh-CN" altLang="en-US" sz="28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  <a:p>
              <a:pPr>
                <a:lnSpc>
                  <a:spcPct val="160000"/>
                </a:lnSpc>
              </a:pPr>
              <a:r>
                <a:rPr lang="zh-CN" altLang="en-US" sz="2800" b="1" dirty="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生的场强大小为</a:t>
              </a:r>
              <a:r>
                <a:rPr lang="zh-CN" altLang="en-US" b="1" dirty="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        。 </a:t>
              </a:r>
              <a:endParaRPr lang="zh-CN" altLang="en-US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  <a:p>
              <a:pPr>
                <a:lnSpc>
                  <a:spcPct val="110000"/>
                </a:lnSpc>
              </a:pPr>
              <a:r>
                <a:rPr lang="zh-CN" altLang="en-US" sz="28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在导体内部选 </a:t>
              </a:r>
              <a:r>
                <a:rPr lang="en-US" altLang="zh-CN" sz="28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P</a:t>
              </a:r>
              <a:r>
                <a:rPr lang="en-US" altLang="zh-CN" sz="2800" b="1" baseline="-2500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r>
                <a:rPr lang="zh-CN" altLang="en-US" sz="28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，</a:t>
              </a:r>
              <a:r>
                <a:rPr lang="en-US" altLang="zh-CN" sz="28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P</a:t>
              </a:r>
              <a:r>
                <a:rPr lang="en-US" altLang="zh-CN" sz="2800" b="1" baseline="-2500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 </a:t>
              </a:r>
              <a:r>
                <a:rPr lang="zh-CN" altLang="en-US" sz="28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两点，</a:t>
              </a:r>
              <a:endPara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>
                <a:lnSpc>
                  <a:spcPct val="110000"/>
                </a:lnSpc>
              </a:pPr>
              <a:r>
                <a:rPr lang="zh-CN" altLang="en-US" sz="28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由静电平衡，有</a:t>
              </a:r>
              <a:r>
                <a:rPr lang="zh-CN" altLang="en-US" dirty="0">
                  <a:solidFill>
                    <a:schemeClr val="tx1"/>
                  </a:solidFill>
                  <a:latin typeface="Times New Roman" panose="02020603050405020304" pitchFamily="18" charset="0"/>
                  <a:ea typeface="黑体" pitchFamily="49" charset="-122"/>
                </a:rPr>
                <a:t>     </a:t>
              </a:r>
              <a:endPara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黑体" pitchFamily="49" charset="-122"/>
              </a:endParaRPr>
            </a:p>
          </p:txBody>
        </p:sp>
        <p:graphicFrame>
          <p:nvGraphicFramePr>
            <p:cNvPr id="42032" name="Object 123"/>
            <p:cNvGraphicFramePr>
              <a:graphicFrameLocks noChangeAspect="1"/>
            </p:cNvGraphicFramePr>
            <p:nvPr/>
          </p:nvGraphicFramePr>
          <p:xfrm>
            <a:off x="2064" y="1499"/>
            <a:ext cx="353" cy="4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43" name="" r:id="rId46" imgW="279400" imgH="381000" progId="Equation.3">
                    <p:embed/>
                  </p:oleObj>
                </mc:Choice>
                <mc:Fallback>
                  <p:oleObj name="" r:id="rId46" imgW="279400" imgH="381000" progId="Equation.3">
                    <p:embed/>
                    <p:pic>
                      <p:nvPicPr>
                        <p:cNvPr id="0" name="图片 3142"/>
                        <p:cNvPicPr/>
                        <p:nvPr/>
                      </p:nvPicPr>
                      <p:blipFill>
                        <a:blip r:embed="rId47"/>
                        <a:stretch>
                          <a:fillRect/>
                        </a:stretch>
                      </p:blipFill>
                      <p:spPr>
                        <a:xfrm>
                          <a:off x="2064" y="1499"/>
                          <a:ext cx="353" cy="480"/>
                        </a:xfrm>
                        <a:prstGeom prst="rect">
                          <a:avLst/>
                        </a:prstGeom>
                        <a:solidFill>
                          <a:srgbClr val="66FFFF"/>
                        </a:solidFill>
                        <a:ln w="57150" cap="flat" cmpd="sng">
                          <a:solidFill>
                            <a:schemeClr val="accent2"/>
                          </a:solidFill>
                          <a:prstDash val="solid"/>
                          <a:miter/>
                          <a:headEnd type="none" w="med" len="med"/>
                          <a:tailEnd type="none" w="med" len="med"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9343" name="Object 127"/>
          <p:cNvGraphicFramePr>
            <a:graphicFrameLocks noChangeAspect="1"/>
          </p:cNvGraphicFramePr>
          <p:nvPr/>
        </p:nvGraphicFramePr>
        <p:xfrm>
          <a:off x="7380288" y="5703888"/>
          <a:ext cx="1455737" cy="592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1" name="" r:id="rId48" imgW="762000" imgH="254000" progId="Equation.3">
                  <p:embed/>
                </p:oleObj>
              </mc:Choice>
              <mc:Fallback>
                <p:oleObj name="" r:id="rId48" imgW="762000" imgH="254000" progId="Equation.3">
                  <p:embed/>
                  <p:pic>
                    <p:nvPicPr>
                      <p:cNvPr id="0" name="图片 3140"/>
                      <p:cNvPicPr/>
                      <p:nvPr/>
                    </p:nvPicPr>
                    <p:blipFill>
                      <a:blip r:embed="rId49">
                        <a:clrChange>
                          <a:clrFrom>
                            <a:srgbClr val="000000"/>
                          </a:clrFrom>
                          <a:clrTo>
                            <a:srgbClr val="000000">
                              <a:alpha val="0"/>
                            </a:srgbClr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7380288" y="5703888"/>
                        <a:ext cx="1455737" cy="59213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344" name="Object 128"/>
          <p:cNvGraphicFramePr>
            <a:graphicFrameLocks noChangeAspect="1"/>
          </p:cNvGraphicFramePr>
          <p:nvPr/>
        </p:nvGraphicFramePr>
        <p:xfrm>
          <a:off x="7308850" y="4868863"/>
          <a:ext cx="1549400" cy="658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2" name="" r:id="rId50" imgW="508000" imgH="215900" progId="Equation.3">
                  <p:embed/>
                </p:oleObj>
              </mc:Choice>
              <mc:Fallback>
                <p:oleObj name="" r:id="rId50" imgW="508000" imgH="215900" progId="Equation.3">
                  <p:embed/>
                  <p:pic>
                    <p:nvPicPr>
                      <p:cNvPr id="0" name="图片 3141"/>
                      <p:cNvPicPr/>
                      <p:nvPr/>
                    </p:nvPicPr>
                    <p:blipFill>
                      <a:blip r:embed="rId51"/>
                      <a:stretch>
                        <a:fillRect/>
                      </a:stretch>
                    </p:blipFill>
                    <p:spPr>
                      <a:xfrm>
                        <a:off x="7308850" y="4868863"/>
                        <a:ext cx="1549400" cy="65881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2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2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2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2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92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92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92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92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92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92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23" grpId="0"/>
      <p:bldP spid="9274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3009" name="Rectangle 4"/>
          <p:cNvSpPr/>
          <p:nvPr/>
        </p:nvSpPr>
        <p:spPr>
          <a:xfrm>
            <a:off x="407988" y="246063"/>
            <a:ext cx="7519987" cy="9525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应用：导体空腔与静电屏蔽</a:t>
            </a:r>
            <a:endParaRPr lang="zh-CN" altLang="en-US" sz="28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 　　　 </a:t>
            </a:r>
            <a:r>
              <a:rPr lang="en-US" altLang="zh-CN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Electrostatic Shielding</a:t>
            </a:r>
            <a:endParaRPr lang="en-US" altLang="zh-CN" sz="28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43010" name="Text Box 5"/>
          <p:cNvSpPr txBox="1"/>
          <p:nvPr/>
        </p:nvSpPr>
        <p:spPr>
          <a:xfrm>
            <a:off x="407988" y="1284288"/>
            <a:ext cx="7345362" cy="519112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800" b="1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一、第一类导体空腔 </a:t>
            </a:r>
            <a:r>
              <a:rPr lang="en-US" altLang="zh-CN" sz="2800" b="1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——  [</a:t>
            </a:r>
            <a:r>
              <a:rPr lang="zh-CN" altLang="en-US" sz="2800" b="1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腔内无带电体</a:t>
            </a:r>
            <a:r>
              <a:rPr lang="en-US" altLang="zh-CN" sz="2800" b="1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]   </a:t>
            </a:r>
            <a:endParaRPr lang="en-US" altLang="zh-CN" b="1" dirty="0">
              <a:solidFill>
                <a:schemeClr val="tx2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43011" name="Group 6"/>
          <p:cNvGrpSpPr/>
          <p:nvPr/>
        </p:nvGrpSpPr>
        <p:grpSpPr>
          <a:xfrm>
            <a:off x="361950" y="3208338"/>
            <a:ext cx="5383213" cy="2462212"/>
            <a:chOff x="75" y="1212"/>
            <a:chExt cx="3391" cy="1551"/>
          </a:xfrm>
        </p:grpSpPr>
        <p:sp>
          <p:nvSpPr>
            <p:cNvPr id="43012" name="Text Box 7"/>
            <p:cNvSpPr txBox="1"/>
            <p:nvPr/>
          </p:nvSpPr>
          <p:spPr>
            <a:xfrm>
              <a:off x="75" y="1212"/>
              <a:ext cx="3391" cy="1551"/>
            </a:xfrm>
            <a:prstGeom prst="rect">
              <a:avLst/>
            </a:prstGeom>
            <a:noFill/>
            <a:ln w="9525" cap="flat" cmpd="sng">
              <a:solidFill>
                <a:srgbClr val="FFFF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square" anchor="ctr"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28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      </a:t>
              </a:r>
              <a:r>
                <a:rPr lang="zh-CN" altLang="en-US" sz="2800" b="1" dirty="0">
                  <a:latin typeface="宋体" panose="02010600030101010101" pitchFamily="2" charset="-122"/>
                  <a:ea typeface="宋体" panose="02010600030101010101" pitchFamily="2" charset="-122"/>
                </a:rPr>
                <a:t>注意：腔外</a:t>
              </a:r>
              <a:r>
                <a:rPr lang="en-US" altLang="zh-CN" sz="2800" b="1" dirty="0">
                  <a:latin typeface="宋体" panose="02010600030101010101" pitchFamily="2" charset="-122"/>
                  <a:ea typeface="宋体" panose="02010600030101010101" pitchFamily="2" charset="-122"/>
                </a:rPr>
                <a:t>q</a:t>
              </a:r>
              <a:r>
                <a:rPr lang="zh-CN" altLang="en-US" sz="2800" b="1" dirty="0">
                  <a:latin typeface="宋体" panose="02010600030101010101" pitchFamily="2" charset="-122"/>
                  <a:ea typeface="宋体" panose="02010600030101010101" pitchFamily="2" charset="-122"/>
                </a:rPr>
                <a:t>在腔内也激发电场，腔内     是因为腔外表面被 </a:t>
              </a:r>
              <a:r>
                <a:rPr lang="en-US" altLang="zh-CN" sz="2800" b="1" dirty="0">
                  <a:latin typeface="宋体" panose="02010600030101010101" pitchFamily="2" charset="-122"/>
                  <a:ea typeface="宋体" panose="02010600030101010101" pitchFamily="2" charset="-122"/>
                </a:rPr>
                <a:t>q</a:t>
              </a:r>
              <a:r>
                <a:rPr lang="zh-CN" altLang="en-US" sz="2800" b="1" dirty="0">
                  <a:latin typeface="宋体" panose="02010600030101010101" pitchFamily="2" charset="-122"/>
                  <a:ea typeface="宋体" panose="02010600030101010101" pitchFamily="2" charset="-122"/>
                </a:rPr>
                <a:t>感应出异号电荷，感应场与外场叠加后使腔内：</a:t>
              </a:r>
              <a:endParaRPr lang="en-US" altLang="zh-CN" sz="2800" b="1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  <a:p>
              <a:pPr>
                <a:spcBef>
                  <a:spcPct val="50000"/>
                </a:spcBef>
              </a:pPr>
              <a:r>
                <a:rPr lang="zh-CN" altLang="en-US" sz="2800" b="1" dirty="0">
                  <a:latin typeface="宋体" panose="02010600030101010101" pitchFamily="2" charset="-122"/>
                  <a:ea typeface="宋体" panose="02010600030101010101" pitchFamily="2" charset="-122"/>
                </a:rPr>
                <a:t>（合场强为零）。      </a:t>
              </a:r>
              <a:endPara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graphicFrame>
          <p:nvGraphicFramePr>
            <p:cNvPr id="43013" name="Object 8"/>
            <p:cNvGraphicFramePr>
              <a:graphicFrameLocks noChangeAspect="1"/>
            </p:cNvGraphicFramePr>
            <p:nvPr/>
          </p:nvGraphicFramePr>
          <p:xfrm>
            <a:off x="1064" y="1545"/>
            <a:ext cx="443" cy="24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59" name="" r:id="rId1" imgW="342900" imgH="190500" progId="Equation.3">
                    <p:embed/>
                  </p:oleObj>
                </mc:Choice>
                <mc:Fallback>
                  <p:oleObj name="" r:id="rId1" imgW="342900" imgH="190500" progId="Equation.3">
                    <p:embed/>
                    <p:pic>
                      <p:nvPicPr>
                        <p:cNvPr id="0" name="图片 3158"/>
                        <p:cNvPicPr/>
                        <p:nvPr/>
                      </p:nvPicPr>
                      <p:blipFill>
                        <a:blip r:embed="rId2"/>
                        <a:stretch>
                          <a:fillRect/>
                        </a:stretch>
                      </p:blipFill>
                      <p:spPr>
                        <a:xfrm>
                          <a:off x="1064" y="1545"/>
                          <a:ext cx="443" cy="247"/>
                        </a:xfrm>
                        <a:prstGeom prst="rect">
                          <a:avLst/>
                        </a:prstGeom>
                        <a:solidFill>
                          <a:srgbClr val="CCFFFF"/>
                        </a:solidFill>
                        <a:ln w="9525" cap="flat" cmpd="sng">
                          <a:solidFill>
                            <a:srgbClr val="FFFF00"/>
                          </a:solidFill>
                          <a:prstDash val="solid"/>
                          <a:miter/>
                          <a:headEnd type="none" w="med" len="med"/>
                          <a:tailEnd type="none" w="med" len="med"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3014" name="Object 9"/>
            <p:cNvGraphicFramePr>
              <a:graphicFrameLocks noChangeAspect="1"/>
            </p:cNvGraphicFramePr>
            <p:nvPr/>
          </p:nvGraphicFramePr>
          <p:xfrm>
            <a:off x="1643" y="2105"/>
            <a:ext cx="447" cy="2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60" name="" r:id="rId3" imgW="342900" imgH="190500" progId="Equation.3">
                    <p:embed/>
                  </p:oleObj>
                </mc:Choice>
                <mc:Fallback>
                  <p:oleObj name="" r:id="rId3" imgW="342900" imgH="190500" progId="Equation.3">
                    <p:embed/>
                    <p:pic>
                      <p:nvPicPr>
                        <p:cNvPr id="0" name="图片 3159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1643" y="2105"/>
                          <a:ext cx="447" cy="250"/>
                        </a:xfrm>
                        <a:prstGeom prst="rect">
                          <a:avLst/>
                        </a:prstGeom>
                        <a:solidFill>
                          <a:srgbClr val="CCFFFF"/>
                        </a:solidFill>
                        <a:ln w="9525" cap="flat" cmpd="sng">
                          <a:solidFill>
                            <a:srgbClr val="FFFF00"/>
                          </a:solidFill>
                          <a:prstDash val="solid"/>
                          <a:miter/>
                          <a:headEnd type="none" w="med" len="med"/>
                          <a:tailEnd type="none" w="med" len="med"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43015" name="Group 10"/>
          <p:cNvGrpSpPr/>
          <p:nvPr/>
        </p:nvGrpSpPr>
        <p:grpSpPr>
          <a:xfrm>
            <a:off x="1112838" y="2074863"/>
            <a:ext cx="8532812" cy="519112"/>
            <a:chOff x="385" y="971"/>
            <a:chExt cx="5375" cy="327"/>
          </a:xfrm>
        </p:grpSpPr>
        <p:sp>
          <p:nvSpPr>
            <p:cNvPr id="43016" name="Text Box 11"/>
            <p:cNvSpPr txBox="1"/>
            <p:nvPr/>
          </p:nvSpPr>
          <p:spPr>
            <a:xfrm>
              <a:off x="385" y="971"/>
              <a:ext cx="5375" cy="327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r>
                <a:rPr lang="zh-CN" altLang="en-US" sz="2800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腔内无电场          屏蔽（腔内仪器不受外场影响）。</a:t>
              </a:r>
              <a:endParaRPr lang="zh-CN" altLang="en-US" sz="2800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3017" name="Line 12"/>
            <p:cNvSpPr/>
            <p:nvPr/>
          </p:nvSpPr>
          <p:spPr>
            <a:xfrm>
              <a:off x="1632" y="1130"/>
              <a:ext cx="528" cy="0"/>
            </a:xfrm>
            <a:prstGeom prst="line">
              <a:avLst/>
            </a:prstGeom>
            <a:ln w="57150" cap="flat" cmpd="sng">
              <a:solidFill>
                <a:srgbClr val="000099"/>
              </a:solidFill>
              <a:prstDash val="solid"/>
              <a:round/>
              <a:headEnd type="none" w="med" len="med"/>
              <a:tailEnd type="triangle" w="med" len="med"/>
            </a:ln>
          </p:spPr>
          <p:txBody>
            <a:bodyPr wrap="none" anchor="ctr"/>
            <a:p>
              <a:pPr eaLnBrk="0" hangingPunct="0">
                <a:buClr>
                  <a:schemeClr val="hlink"/>
                </a:buClr>
                <a:buFont typeface="Wingdings" panose="05000000000000000000" pitchFamily="2" charset="2"/>
                <a:buChar char="Ø"/>
              </a:pPr>
              <a:endParaRPr lang="zh-CN" altLang="en-US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43018" name="Group 31"/>
          <p:cNvGrpSpPr/>
          <p:nvPr/>
        </p:nvGrpSpPr>
        <p:grpSpPr>
          <a:xfrm>
            <a:off x="5651500" y="4010025"/>
            <a:ext cx="3048000" cy="1371600"/>
            <a:chOff x="3560" y="2526"/>
            <a:chExt cx="1920" cy="864"/>
          </a:xfrm>
        </p:grpSpPr>
        <p:sp>
          <p:nvSpPr>
            <p:cNvPr id="43019" name="AutoShape 13"/>
            <p:cNvSpPr/>
            <p:nvPr/>
          </p:nvSpPr>
          <p:spPr>
            <a:xfrm>
              <a:off x="3835" y="2830"/>
              <a:ext cx="176" cy="180"/>
            </a:xfrm>
            <a:prstGeom prst="flowChartOr">
              <a:avLst/>
            </a:prstGeom>
            <a:solidFill>
              <a:srgbClr val="FF00FF"/>
            </a:solidFill>
            <a:ln w="9525" cap="flat" cmpd="sng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p>
              <a:pPr eaLnBrk="0" hangingPunct="0">
                <a:buClr>
                  <a:schemeClr val="hlink"/>
                </a:buClr>
                <a:buFont typeface="Wingdings" panose="05000000000000000000" pitchFamily="2" charset="2"/>
                <a:buChar char="Ø"/>
              </a:pPr>
              <a:endParaRPr lang="zh-CN" altLang="en-US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3020" name="Line 14"/>
            <p:cNvSpPr/>
            <p:nvPr/>
          </p:nvSpPr>
          <p:spPr>
            <a:xfrm flipH="1">
              <a:off x="3560" y="2931"/>
              <a:ext cx="245" cy="0"/>
            </a:xfrm>
            <a:prstGeom prst="line">
              <a:avLst/>
            </a:prstGeom>
            <a:ln w="57150" cap="flat" cmpd="sng">
              <a:solidFill>
                <a:srgbClr val="FF00FF"/>
              </a:solidFill>
              <a:prstDash val="solid"/>
              <a:round/>
              <a:headEnd type="none" w="med" len="med"/>
              <a:tailEnd type="triangle" w="med" len="med"/>
            </a:ln>
          </p:spPr>
          <p:txBody>
            <a:bodyPr wrap="none" anchor="ctr"/>
            <a:p>
              <a:pPr eaLnBrk="0" hangingPunct="0">
                <a:buClr>
                  <a:schemeClr val="hlink"/>
                </a:buClr>
                <a:buFont typeface="Wingdings" panose="05000000000000000000" pitchFamily="2" charset="2"/>
                <a:buChar char="Ø"/>
              </a:pPr>
              <a:endParaRPr lang="zh-CN" altLang="en-US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3021" name="弧 15"/>
            <p:cNvSpPr/>
            <p:nvPr/>
          </p:nvSpPr>
          <p:spPr>
            <a:xfrm rot="1015651" flipH="1" flipV="1">
              <a:off x="3742" y="2617"/>
              <a:ext cx="140" cy="23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35" y="233"/>
                </a:cxn>
                <a:cxn ang="0">
                  <a:pos x="0" y="187"/>
                </a:cxn>
              </a:cxnLst>
              <a:pathLst>
                <a:path w="21600" h="26786" fill="none">
                  <a:moveTo>
                    <a:pt x="0" y="-1"/>
                  </a:moveTo>
                  <a:cubicBezTo>
                    <a:pt x="11929" y="0"/>
                    <a:pt x="21600" y="9670"/>
                    <a:pt x="21600" y="21600"/>
                  </a:cubicBezTo>
                  <a:cubicBezTo>
                    <a:pt x="21600" y="23347"/>
                    <a:pt x="21387" y="25089"/>
                    <a:pt x="20968" y="26786"/>
                  </a:cubicBezTo>
                </a:path>
                <a:path w="21600" h="26786" stroke="0">
                  <a:moveTo>
                    <a:pt x="0" y="-1"/>
                  </a:moveTo>
                  <a:cubicBezTo>
                    <a:pt x="11929" y="0"/>
                    <a:pt x="21600" y="9670"/>
                    <a:pt x="21600" y="21600"/>
                  </a:cubicBezTo>
                  <a:cubicBezTo>
                    <a:pt x="21600" y="23347"/>
                    <a:pt x="21387" y="25089"/>
                    <a:pt x="20968" y="26786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57150" cap="flat" cmpd="sng">
              <a:solidFill>
                <a:srgbClr val="FF00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3022" name="Line 16"/>
            <p:cNvSpPr/>
            <p:nvPr/>
          </p:nvSpPr>
          <p:spPr>
            <a:xfrm flipV="1">
              <a:off x="3770" y="2635"/>
              <a:ext cx="0" cy="27"/>
            </a:xfrm>
            <a:prstGeom prst="line">
              <a:avLst/>
            </a:prstGeom>
            <a:ln w="57150" cap="flat" cmpd="sng">
              <a:solidFill>
                <a:srgbClr val="FF00FF"/>
              </a:solidFill>
              <a:prstDash val="solid"/>
              <a:round/>
              <a:headEnd type="none" w="med" len="med"/>
              <a:tailEnd type="triangle" w="med" len="med"/>
            </a:ln>
          </p:spPr>
          <p:txBody>
            <a:bodyPr wrap="none" anchor="ctr"/>
            <a:p>
              <a:pPr eaLnBrk="0" hangingPunct="0">
                <a:buClr>
                  <a:schemeClr val="hlink"/>
                </a:buClr>
                <a:buFont typeface="Wingdings" panose="05000000000000000000" pitchFamily="2" charset="2"/>
                <a:buChar char="Ø"/>
              </a:pPr>
              <a:endParaRPr lang="zh-CN" altLang="en-US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3023" name="弧 17"/>
            <p:cNvSpPr/>
            <p:nvPr/>
          </p:nvSpPr>
          <p:spPr>
            <a:xfrm rot="2472275" flipH="1" flipV="1">
              <a:off x="3770" y="3011"/>
              <a:ext cx="139" cy="18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39" y="188"/>
                </a:cxn>
                <a:cxn ang="0">
                  <a:pos x="0" y="188"/>
                </a:cxn>
              </a:cxnLst>
              <a:pathLst>
                <a:path w="21600" h="21600" fill="none">
                  <a:moveTo>
                    <a:pt x="0" y="-1"/>
                  </a:moveTo>
                  <a:cubicBezTo>
                    <a:pt x="11929" y="-1"/>
                    <a:pt x="21600" y="9670"/>
                    <a:pt x="21600" y="21600"/>
                  </a:cubicBezTo>
                </a:path>
                <a:path w="21600" h="21600" stroke="0">
                  <a:moveTo>
                    <a:pt x="0" y="-1"/>
                  </a:moveTo>
                  <a:cubicBezTo>
                    <a:pt x="11929" y="-1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57150" cap="flat" cmpd="sng">
              <a:solidFill>
                <a:srgbClr val="FF00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3024" name="Line 18"/>
            <p:cNvSpPr/>
            <p:nvPr/>
          </p:nvSpPr>
          <p:spPr>
            <a:xfrm>
              <a:off x="4014" y="2931"/>
              <a:ext cx="420" cy="0"/>
            </a:xfrm>
            <a:prstGeom prst="line">
              <a:avLst/>
            </a:prstGeom>
            <a:ln w="57150" cap="flat" cmpd="sng">
              <a:solidFill>
                <a:srgbClr val="FF00FF"/>
              </a:solidFill>
              <a:prstDash val="solid"/>
              <a:round/>
              <a:headEnd type="none" w="med" len="med"/>
              <a:tailEnd type="triangle" w="med" len="med"/>
            </a:ln>
          </p:spPr>
          <p:txBody>
            <a:bodyPr wrap="none" anchor="ctr"/>
            <a:p>
              <a:pPr eaLnBrk="0" hangingPunct="0">
                <a:buClr>
                  <a:schemeClr val="hlink"/>
                </a:buClr>
                <a:buFont typeface="Wingdings" panose="05000000000000000000" pitchFamily="2" charset="2"/>
                <a:buChar char="Ø"/>
              </a:pPr>
              <a:endParaRPr lang="zh-CN" altLang="en-US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3025" name="弧 19"/>
            <p:cNvSpPr/>
            <p:nvPr/>
          </p:nvSpPr>
          <p:spPr>
            <a:xfrm rot="-10392201" flipV="1">
              <a:off x="4014" y="2743"/>
              <a:ext cx="350" cy="10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50" y="107"/>
                </a:cxn>
                <a:cxn ang="0">
                  <a:pos x="0" y="107"/>
                </a:cxn>
              </a:cxnLst>
              <a:pathLst>
                <a:path w="21600" h="21600" fill="none">
                  <a:moveTo>
                    <a:pt x="0" y="-1"/>
                  </a:moveTo>
                  <a:cubicBezTo>
                    <a:pt x="11929" y="-1"/>
                    <a:pt x="21600" y="9670"/>
                    <a:pt x="21600" y="21600"/>
                  </a:cubicBezTo>
                </a:path>
                <a:path w="21600" h="21600" stroke="0">
                  <a:moveTo>
                    <a:pt x="0" y="-1"/>
                  </a:moveTo>
                  <a:cubicBezTo>
                    <a:pt x="11929" y="-1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57150" cap="flat" cmpd="sng">
              <a:solidFill>
                <a:srgbClr val="FF00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3026" name="Line 20"/>
            <p:cNvSpPr/>
            <p:nvPr/>
          </p:nvSpPr>
          <p:spPr>
            <a:xfrm>
              <a:off x="4328" y="2743"/>
              <a:ext cx="106" cy="0"/>
            </a:xfrm>
            <a:prstGeom prst="line">
              <a:avLst/>
            </a:prstGeom>
            <a:ln w="57150" cap="flat" cmpd="sng">
              <a:solidFill>
                <a:srgbClr val="FF00FF"/>
              </a:solidFill>
              <a:prstDash val="solid"/>
              <a:round/>
              <a:headEnd type="none" w="med" len="med"/>
              <a:tailEnd type="triangle" w="med" len="med"/>
            </a:ln>
          </p:spPr>
          <p:txBody>
            <a:bodyPr wrap="none" anchor="ctr"/>
            <a:p>
              <a:pPr eaLnBrk="0" hangingPunct="0">
                <a:buClr>
                  <a:schemeClr val="hlink"/>
                </a:buClr>
                <a:buFont typeface="Wingdings" panose="05000000000000000000" pitchFamily="2" charset="2"/>
                <a:buChar char="Ø"/>
              </a:pPr>
              <a:endParaRPr lang="zh-CN" altLang="en-US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3027" name="弧 21"/>
            <p:cNvSpPr/>
            <p:nvPr/>
          </p:nvSpPr>
          <p:spPr>
            <a:xfrm rot="10656844">
              <a:off x="4014" y="2984"/>
              <a:ext cx="350" cy="13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50" y="134"/>
                </a:cxn>
                <a:cxn ang="0">
                  <a:pos x="0" y="134"/>
                </a:cxn>
              </a:cxnLst>
              <a:pathLst>
                <a:path w="21600" h="21600" fill="none">
                  <a:moveTo>
                    <a:pt x="0" y="-1"/>
                  </a:moveTo>
                  <a:cubicBezTo>
                    <a:pt x="11929" y="-1"/>
                    <a:pt x="21600" y="9670"/>
                    <a:pt x="21600" y="21600"/>
                  </a:cubicBezTo>
                </a:path>
                <a:path w="21600" h="21600" stroke="0">
                  <a:moveTo>
                    <a:pt x="0" y="-1"/>
                  </a:moveTo>
                  <a:cubicBezTo>
                    <a:pt x="11929" y="-1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57150" cap="flat" cmpd="sng">
              <a:solidFill>
                <a:srgbClr val="FF00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3028" name="Line 22"/>
            <p:cNvSpPr/>
            <p:nvPr/>
          </p:nvSpPr>
          <p:spPr>
            <a:xfrm flipV="1">
              <a:off x="4328" y="3091"/>
              <a:ext cx="106" cy="27"/>
            </a:xfrm>
            <a:prstGeom prst="line">
              <a:avLst/>
            </a:prstGeom>
            <a:ln w="57150" cap="flat" cmpd="sng">
              <a:solidFill>
                <a:srgbClr val="FF00FF"/>
              </a:solidFill>
              <a:prstDash val="solid"/>
              <a:round/>
              <a:headEnd type="none" w="med" len="med"/>
              <a:tailEnd type="triangle" w="med" len="med"/>
            </a:ln>
          </p:spPr>
          <p:txBody>
            <a:bodyPr wrap="none" anchor="ctr"/>
            <a:p>
              <a:pPr eaLnBrk="0" hangingPunct="0">
                <a:buClr>
                  <a:schemeClr val="hlink"/>
                </a:buClr>
                <a:buFont typeface="Wingdings" panose="05000000000000000000" pitchFamily="2" charset="2"/>
                <a:buChar char="Ø"/>
              </a:pPr>
              <a:endParaRPr lang="zh-CN" altLang="en-US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graphicFrame>
          <p:nvGraphicFramePr>
            <p:cNvPr id="43029" name="Object 23"/>
            <p:cNvGraphicFramePr>
              <a:graphicFrameLocks noChangeAspect="1"/>
            </p:cNvGraphicFramePr>
            <p:nvPr/>
          </p:nvGraphicFramePr>
          <p:xfrm>
            <a:off x="4520" y="2567"/>
            <a:ext cx="563" cy="78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61" name="" r:id="rId5" imgW="317500" imgH="571500" progId="Equation.3">
                    <p:embed/>
                  </p:oleObj>
                </mc:Choice>
                <mc:Fallback>
                  <p:oleObj name="" r:id="rId5" imgW="317500" imgH="571500" progId="Equation.3">
                    <p:embed/>
                    <p:pic>
                      <p:nvPicPr>
                        <p:cNvPr id="0" name="图片 3160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4520" y="2567"/>
                          <a:ext cx="563" cy="782"/>
                        </a:xfrm>
                        <a:prstGeom prst="rect">
                          <a:avLst/>
                        </a:prstGeom>
                        <a:solidFill>
                          <a:srgbClr val="FFFF00"/>
                        </a:solidFill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3030" name="Rectangle 24"/>
            <p:cNvSpPr/>
            <p:nvPr/>
          </p:nvSpPr>
          <p:spPr>
            <a:xfrm>
              <a:off x="4713" y="2665"/>
              <a:ext cx="156" cy="589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txBody>
            <a:bodyPr wrap="none" anchor="ctr"/>
            <a:p>
              <a:pPr eaLnBrk="0" hangingPunct="0">
                <a:buClr>
                  <a:schemeClr val="hlink"/>
                </a:buClr>
                <a:buFont typeface="Wingdings" panose="05000000000000000000" pitchFamily="2" charset="2"/>
                <a:buChar char="Ø"/>
              </a:pPr>
              <a:endParaRPr lang="zh-CN" altLang="en-US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3031" name="Line 25"/>
            <p:cNvSpPr/>
            <p:nvPr/>
          </p:nvSpPr>
          <p:spPr>
            <a:xfrm>
              <a:off x="5087" y="2937"/>
              <a:ext cx="393" cy="0"/>
            </a:xfrm>
            <a:prstGeom prst="line">
              <a:avLst/>
            </a:prstGeom>
            <a:ln w="57150" cap="flat" cmpd="sng">
              <a:solidFill>
                <a:srgbClr val="FF00FF"/>
              </a:solidFill>
              <a:prstDash val="solid"/>
              <a:round/>
              <a:headEnd type="none" w="med" len="med"/>
              <a:tailEnd type="triangle" w="med" len="med"/>
            </a:ln>
          </p:spPr>
          <p:txBody>
            <a:bodyPr wrap="none" anchor="ctr"/>
            <a:p>
              <a:pPr eaLnBrk="0" hangingPunct="0">
                <a:buClr>
                  <a:schemeClr val="hlink"/>
                </a:buClr>
                <a:buFont typeface="Wingdings" panose="05000000000000000000" pitchFamily="2" charset="2"/>
                <a:buChar char="Ø"/>
              </a:pPr>
              <a:endParaRPr lang="zh-CN" altLang="en-US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3032" name="弧 26"/>
            <p:cNvSpPr/>
            <p:nvPr/>
          </p:nvSpPr>
          <p:spPr>
            <a:xfrm flipV="1">
              <a:off x="5087" y="2567"/>
              <a:ext cx="306" cy="12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06" y="124"/>
                </a:cxn>
                <a:cxn ang="0">
                  <a:pos x="0" y="124"/>
                </a:cxn>
              </a:cxnLst>
              <a:pathLst>
                <a:path w="21600" h="21600" fill="none">
                  <a:moveTo>
                    <a:pt x="0" y="-1"/>
                  </a:moveTo>
                  <a:cubicBezTo>
                    <a:pt x="11929" y="-1"/>
                    <a:pt x="21600" y="9670"/>
                    <a:pt x="21600" y="21600"/>
                  </a:cubicBezTo>
                </a:path>
                <a:path w="21600" h="21600" stroke="0">
                  <a:moveTo>
                    <a:pt x="0" y="-1"/>
                  </a:moveTo>
                  <a:cubicBezTo>
                    <a:pt x="11929" y="-1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57150" cap="flat" cmpd="sng">
              <a:solidFill>
                <a:srgbClr val="FF00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3033" name="Line 27"/>
            <p:cNvSpPr/>
            <p:nvPr/>
          </p:nvSpPr>
          <p:spPr>
            <a:xfrm flipV="1">
              <a:off x="5393" y="2526"/>
              <a:ext cx="87" cy="41"/>
            </a:xfrm>
            <a:prstGeom prst="line">
              <a:avLst/>
            </a:prstGeom>
            <a:ln w="57150" cap="flat" cmpd="sng">
              <a:solidFill>
                <a:srgbClr val="FF00FF"/>
              </a:solidFill>
              <a:prstDash val="solid"/>
              <a:round/>
              <a:headEnd type="none" w="med" len="med"/>
              <a:tailEnd type="triangle" w="med" len="med"/>
            </a:ln>
          </p:spPr>
          <p:txBody>
            <a:bodyPr wrap="none" anchor="ctr"/>
            <a:p>
              <a:pPr eaLnBrk="0" hangingPunct="0">
                <a:buClr>
                  <a:schemeClr val="hlink"/>
                </a:buClr>
                <a:buFont typeface="Wingdings" panose="05000000000000000000" pitchFamily="2" charset="2"/>
                <a:buChar char="Ø"/>
              </a:pPr>
              <a:endParaRPr lang="zh-CN" altLang="en-US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3034" name="弧 28"/>
            <p:cNvSpPr/>
            <p:nvPr/>
          </p:nvSpPr>
          <p:spPr>
            <a:xfrm>
              <a:off x="5087" y="3184"/>
              <a:ext cx="262" cy="16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62" y="165"/>
                </a:cxn>
                <a:cxn ang="0">
                  <a:pos x="0" y="165"/>
                </a:cxn>
              </a:cxnLst>
              <a:pathLst>
                <a:path w="21600" h="21600" fill="none">
                  <a:moveTo>
                    <a:pt x="0" y="-1"/>
                  </a:moveTo>
                  <a:cubicBezTo>
                    <a:pt x="11929" y="-1"/>
                    <a:pt x="21600" y="9670"/>
                    <a:pt x="21600" y="21600"/>
                  </a:cubicBezTo>
                </a:path>
                <a:path w="21600" h="21600" stroke="0">
                  <a:moveTo>
                    <a:pt x="0" y="-1"/>
                  </a:moveTo>
                  <a:cubicBezTo>
                    <a:pt x="11929" y="-1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57150" cap="flat" cmpd="sng">
              <a:solidFill>
                <a:srgbClr val="FF00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3035" name="Line 29"/>
            <p:cNvSpPr/>
            <p:nvPr/>
          </p:nvSpPr>
          <p:spPr>
            <a:xfrm>
              <a:off x="5305" y="3267"/>
              <a:ext cx="131" cy="123"/>
            </a:xfrm>
            <a:prstGeom prst="line">
              <a:avLst/>
            </a:prstGeom>
            <a:ln w="57150" cap="flat" cmpd="sng">
              <a:solidFill>
                <a:srgbClr val="FF00FF"/>
              </a:solidFill>
              <a:prstDash val="solid"/>
              <a:round/>
              <a:headEnd type="none" w="med" len="med"/>
              <a:tailEnd type="triangle" w="med" len="med"/>
            </a:ln>
          </p:spPr>
          <p:txBody>
            <a:bodyPr wrap="none" anchor="ctr"/>
            <a:p>
              <a:pPr eaLnBrk="0" hangingPunct="0">
                <a:buClr>
                  <a:schemeClr val="hlink"/>
                </a:buClr>
                <a:buFont typeface="Wingdings" panose="05000000000000000000" pitchFamily="2" charset="2"/>
                <a:buChar char="Ø"/>
              </a:pPr>
              <a:endParaRPr lang="zh-CN" altLang="en-US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3036" name="Line 30"/>
            <p:cNvSpPr/>
            <p:nvPr/>
          </p:nvSpPr>
          <p:spPr>
            <a:xfrm>
              <a:off x="3822" y="3225"/>
              <a:ext cx="0" cy="83"/>
            </a:xfrm>
            <a:prstGeom prst="line">
              <a:avLst/>
            </a:prstGeom>
            <a:ln w="57150" cap="flat" cmpd="sng">
              <a:solidFill>
                <a:srgbClr val="FF00FF"/>
              </a:solidFill>
              <a:prstDash val="solid"/>
              <a:round/>
              <a:headEnd type="none" w="med" len="med"/>
              <a:tailEnd type="triangle" w="med" len="med"/>
            </a:ln>
          </p:spPr>
          <p:txBody>
            <a:bodyPr wrap="none" anchor="ctr"/>
            <a:p>
              <a:pPr eaLnBrk="0" hangingPunct="0">
                <a:buClr>
                  <a:schemeClr val="hlink"/>
                </a:buClr>
                <a:buFont typeface="Wingdings" panose="05000000000000000000" pitchFamily="2" charset="2"/>
                <a:buChar char="Ø"/>
              </a:pPr>
              <a:endParaRPr lang="zh-CN" altLang="en-US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43037" name="矩形 1"/>
          <p:cNvSpPr/>
          <p:nvPr/>
        </p:nvSpPr>
        <p:spPr>
          <a:xfrm>
            <a:off x="6043613" y="3990975"/>
            <a:ext cx="363537" cy="522288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 eaLnBrk="0" hangingPunct="0"/>
            <a:r>
              <a:rPr lang="en-US" altLang="zh-CN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q</a:t>
            </a:r>
            <a:endParaRPr lang="zh-CN" altLang="en-US" sz="28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1922" name="Text Box 2"/>
          <p:cNvSpPr txBox="1"/>
          <p:nvPr/>
        </p:nvSpPr>
        <p:spPr>
          <a:xfrm>
            <a:off x="468313" y="1978025"/>
            <a:ext cx="4911725" cy="94615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eaLnBrk="0" hangingPunct="0"/>
            <a:r>
              <a:rPr lang="en-US" altLang="zh-CN" sz="2800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 </a:t>
            </a: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各向同性均匀金属导体与电</a:t>
            </a:r>
            <a:endParaRPr lang="zh-CN" altLang="en-US" sz="2800" b="1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eaLnBrk="0" hangingPunct="0"/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场的相互影响。</a:t>
            </a:r>
            <a:endParaRPr lang="zh-CN" altLang="en-US" sz="2800" b="1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81923" name="Text Box 3"/>
          <p:cNvSpPr txBox="1"/>
          <p:nvPr/>
        </p:nvSpPr>
        <p:spPr>
          <a:xfrm>
            <a:off x="611188" y="2981325"/>
            <a:ext cx="3168650" cy="519113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eaLnBrk="0" hangingPunct="0"/>
            <a:r>
              <a:rPr lang="en-US" altLang="zh-CN" sz="2800" b="1" dirty="0">
                <a:solidFill>
                  <a:srgbClr val="FF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●</a:t>
            </a:r>
            <a:r>
              <a:rPr lang="zh-CN" altLang="en-US" sz="2800" b="1" dirty="0">
                <a:latin typeface="Times New Roman" panose="02020603050405020304" pitchFamily="18" charset="0"/>
                <a:ea typeface="宋体" panose="02010600030101010101" pitchFamily="2" charset="-122"/>
              </a:rPr>
              <a:t>金属导电模型</a:t>
            </a:r>
            <a:endParaRPr lang="zh-CN" altLang="en-US" sz="28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81924" name="Text Box 4"/>
          <p:cNvSpPr txBox="1"/>
          <p:nvPr/>
        </p:nvSpPr>
        <p:spPr>
          <a:xfrm>
            <a:off x="611188" y="3706813"/>
            <a:ext cx="4249737" cy="94615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eaLnBrk="0" hangingPunct="0"/>
            <a:r>
              <a:rPr lang="en-US" altLang="zh-CN" sz="2800" b="1" dirty="0">
                <a:solidFill>
                  <a:srgbClr val="3333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◆</a:t>
            </a: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构成导体框架 →原子实</a:t>
            </a:r>
            <a:endParaRPr lang="zh-CN" altLang="en-US" sz="2800" b="1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eaLnBrk="0" hangingPunct="0"/>
            <a:r>
              <a:rPr lang="zh-CN" altLang="en-US" sz="2800" b="1" dirty="0">
                <a:solidFill>
                  <a:srgbClr val="3333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◆</a:t>
            </a: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自由电子→公有化。</a:t>
            </a:r>
            <a:endParaRPr lang="zh-CN" altLang="en-US" sz="2800" b="1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4" name="Group 26"/>
          <p:cNvGrpSpPr/>
          <p:nvPr/>
        </p:nvGrpSpPr>
        <p:grpSpPr>
          <a:xfrm>
            <a:off x="5938838" y="1773238"/>
            <a:ext cx="2305050" cy="2116137"/>
            <a:chOff x="3741" y="1117"/>
            <a:chExt cx="1452" cy="1333"/>
          </a:xfrm>
        </p:grpSpPr>
        <p:sp>
          <p:nvSpPr>
            <p:cNvPr id="9242" name="Rectangle 27"/>
            <p:cNvSpPr/>
            <p:nvPr/>
          </p:nvSpPr>
          <p:spPr>
            <a:xfrm>
              <a:off x="3776" y="1874"/>
              <a:ext cx="793" cy="528"/>
            </a:xfrm>
            <a:prstGeom prst="rect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algn="ctr">
                <a:spcBef>
                  <a:spcPct val="50000"/>
                </a:spcBef>
              </a:pP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9243" name="Line 28"/>
            <p:cNvSpPr/>
            <p:nvPr/>
          </p:nvSpPr>
          <p:spPr>
            <a:xfrm flipH="1">
              <a:off x="3765" y="1634"/>
              <a:ext cx="287" cy="257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9244" name="Line 29"/>
            <p:cNvSpPr/>
            <p:nvPr/>
          </p:nvSpPr>
          <p:spPr>
            <a:xfrm flipH="1">
              <a:off x="4535" y="1634"/>
              <a:ext cx="310" cy="288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9245" name="Line 30"/>
            <p:cNvSpPr/>
            <p:nvPr/>
          </p:nvSpPr>
          <p:spPr>
            <a:xfrm flipH="1">
              <a:off x="4557" y="2162"/>
              <a:ext cx="288" cy="24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9246" name="Line 31"/>
            <p:cNvSpPr/>
            <p:nvPr/>
          </p:nvSpPr>
          <p:spPr>
            <a:xfrm flipH="1">
              <a:off x="3789" y="2162"/>
              <a:ext cx="240" cy="192"/>
            </a:xfrm>
            <a:prstGeom prst="line">
              <a:avLst/>
            </a:prstGeom>
            <a:ln w="41275" cap="flat" cmpd="sng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</p:spPr>
        </p:sp>
        <p:sp>
          <p:nvSpPr>
            <p:cNvPr id="9247" name="Line 32"/>
            <p:cNvSpPr/>
            <p:nvPr/>
          </p:nvSpPr>
          <p:spPr>
            <a:xfrm>
              <a:off x="4077" y="1634"/>
              <a:ext cx="768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9248" name="Line 33"/>
            <p:cNvSpPr/>
            <p:nvPr/>
          </p:nvSpPr>
          <p:spPr>
            <a:xfrm>
              <a:off x="4845" y="1634"/>
              <a:ext cx="0" cy="576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9249" name="Line 34"/>
            <p:cNvSpPr/>
            <p:nvPr/>
          </p:nvSpPr>
          <p:spPr>
            <a:xfrm>
              <a:off x="4077" y="1634"/>
              <a:ext cx="0" cy="526"/>
            </a:xfrm>
            <a:prstGeom prst="line">
              <a:avLst/>
            </a:prstGeom>
            <a:ln w="41275" cap="flat" cmpd="sng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</p:spPr>
        </p:sp>
        <p:sp>
          <p:nvSpPr>
            <p:cNvPr id="9250" name="Line 35"/>
            <p:cNvSpPr/>
            <p:nvPr/>
          </p:nvSpPr>
          <p:spPr>
            <a:xfrm>
              <a:off x="4038" y="2159"/>
              <a:ext cx="816" cy="0"/>
            </a:xfrm>
            <a:prstGeom prst="line">
              <a:avLst/>
            </a:prstGeom>
            <a:ln w="41275" cap="flat" cmpd="sng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</p:spPr>
        </p:sp>
        <p:sp>
          <p:nvSpPr>
            <p:cNvPr id="9251" name="Oval 36"/>
            <p:cNvSpPr/>
            <p:nvPr/>
          </p:nvSpPr>
          <p:spPr>
            <a:xfrm>
              <a:off x="4797" y="2114"/>
              <a:ext cx="86" cy="86"/>
            </a:xfrm>
            <a:prstGeom prst="ellipse">
              <a:avLst/>
            </a:prstGeom>
            <a:solidFill>
              <a:srgbClr val="FF0000"/>
            </a:solidFill>
            <a:ln w="9525">
              <a:noFill/>
            </a:ln>
          </p:spPr>
          <p:txBody>
            <a:bodyPr wrap="none" anchor="ctr"/>
            <a:p>
              <a:pPr algn="ctr">
                <a:spcBef>
                  <a:spcPct val="50000"/>
                </a:spcBef>
              </a:pP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9252" name="Oval 37"/>
            <p:cNvSpPr/>
            <p:nvPr/>
          </p:nvSpPr>
          <p:spPr>
            <a:xfrm>
              <a:off x="4797" y="1586"/>
              <a:ext cx="86" cy="86"/>
            </a:xfrm>
            <a:prstGeom prst="ellipse">
              <a:avLst/>
            </a:prstGeom>
            <a:solidFill>
              <a:srgbClr val="FF0000"/>
            </a:solidFill>
            <a:ln w="9525">
              <a:noFill/>
            </a:ln>
          </p:spPr>
          <p:txBody>
            <a:bodyPr wrap="none" anchor="ctr"/>
            <a:p>
              <a:pPr algn="ctr">
                <a:spcBef>
                  <a:spcPct val="50000"/>
                </a:spcBef>
              </a:pP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9253" name="Oval 38"/>
            <p:cNvSpPr/>
            <p:nvPr/>
          </p:nvSpPr>
          <p:spPr>
            <a:xfrm>
              <a:off x="4524" y="1856"/>
              <a:ext cx="86" cy="86"/>
            </a:xfrm>
            <a:prstGeom prst="ellipse">
              <a:avLst/>
            </a:prstGeom>
            <a:solidFill>
              <a:srgbClr val="FF0000"/>
            </a:solidFill>
            <a:ln w="9525">
              <a:noFill/>
            </a:ln>
          </p:spPr>
          <p:txBody>
            <a:bodyPr wrap="none" anchor="ctr"/>
            <a:p>
              <a:pPr algn="ctr">
                <a:spcBef>
                  <a:spcPct val="50000"/>
                </a:spcBef>
              </a:pP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9254" name="Oval 39"/>
            <p:cNvSpPr/>
            <p:nvPr/>
          </p:nvSpPr>
          <p:spPr>
            <a:xfrm>
              <a:off x="4029" y="1586"/>
              <a:ext cx="86" cy="86"/>
            </a:xfrm>
            <a:prstGeom prst="ellipse">
              <a:avLst/>
            </a:prstGeom>
            <a:solidFill>
              <a:srgbClr val="FF0000"/>
            </a:solidFill>
            <a:ln w="9525">
              <a:noFill/>
            </a:ln>
          </p:spPr>
          <p:txBody>
            <a:bodyPr wrap="none" anchor="ctr"/>
            <a:p>
              <a:pPr algn="ctr">
                <a:spcBef>
                  <a:spcPct val="50000"/>
                </a:spcBef>
              </a:pP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9255" name="Oval 40"/>
            <p:cNvSpPr/>
            <p:nvPr/>
          </p:nvSpPr>
          <p:spPr>
            <a:xfrm>
              <a:off x="3741" y="1836"/>
              <a:ext cx="86" cy="86"/>
            </a:xfrm>
            <a:prstGeom prst="ellipse">
              <a:avLst/>
            </a:prstGeom>
            <a:solidFill>
              <a:srgbClr val="FF0000"/>
            </a:solidFill>
            <a:ln w="9525">
              <a:noFill/>
            </a:ln>
          </p:spPr>
          <p:txBody>
            <a:bodyPr wrap="none" anchor="ctr"/>
            <a:p>
              <a:pPr algn="ctr">
                <a:spcBef>
                  <a:spcPct val="50000"/>
                </a:spcBef>
              </a:pP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9256" name="Oval 41"/>
            <p:cNvSpPr/>
            <p:nvPr/>
          </p:nvSpPr>
          <p:spPr>
            <a:xfrm>
              <a:off x="4038" y="2099"/>
              <a:ext cx="86" cy="86"/>
            </a:xfrm>
            <a:prstGeom prst="ellipse">
              <a:avLst/>
            </a:prstGeom>
            <a:solidFill>
              <a:srgbClr val="FF0000"/>
            </a:solidFill>
            <a:ln w="9525">
              <a:noFill/>
            </a:ln>
          </p:spPr>
          <p:txBody>
            <a:bodyPr wrap="none" anchor="ctr"/>
            <a:p>
              <a:pPr algn="ctr">
                <a:spcBef>
                  <a:spcPct val="50000"/>
                </a:spcBef>
              </a:pP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9257" name="Oval 42"/>
            <p:cNvSpPr/>
            <p:nvPr/>
          </p:nvSpPr>
          <p:spPr>
            <a:xfrm>
              <a:off x="4527" y="2364"/>
              <a:ext cx="86" cy="86"/>
            </a:xfrm>
            <a:prstGeom prst="ellipse">
              <a:avLst/>
            </a:prstGeom>
            <a:solidFill>
              <a:srgbClr val="FF0000"/>
            </a:solidFill>
            <a:ln w="9525">
              <a:noFill/>
            </a:ln>
          </p:spPr>
          <p:txBody>
            <a:bodyPr wrap="none" anchor="ctr"/>
            <a:p>
              <a:pPr algn="ctr">
                <a:spcBef>
                  <a:spcPct val="50000"/>
                </a:spcBef>
              </a:pP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9258" name="Oval 43"/>
            <p:cNvSpPr/>
            <p:nvPr/>
          </p:nvSpPr>
          <p:spPr>
            <a:xfrm>
              <a:off x="3741" y="2364"/>
              <a:ext cx="86" cy="86"/>
            </a:xfrm>
            <a:prstGeom prst="ellipse">
              <a:avLst/>
            </a:prstGeom>
            <a:solidFill>
              <a:srgbClr val="FF0000"/>
            </a:solidFill>
            <a:ln w="9525">
              <a:noFill/>
            </a:ln>
          </p:spPr>
          <p:txBody>
            <a:bodyPr wrap="none" anchor="ctr"/>
            <a:p>
              <a:pPr algn="ctr">
                <a:spcBef>
                  <a:spcPct val="50000"/>
                </a:spcBef>
              </a:pP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9259" name="Oval 44"/>
            <p:cNvSpPr/>
            <p:nvPr/>
          </p:nvSpPr>
          <p:spPr>
            <a:xfrm>
              <a:off x="4653" y="1922"/>
              <a:ext cx="41" cy="41"/>
            </a:xfrm>
            <a:prstGeom prst="ellipse">
              <a:avLst/>
            </a:prstGeom>
            <a:solidFill>
              <a:srgbClr val="000000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p>
              <a:pPr algn="ctr">
                <a:spcBef>
                  <a:spcPct val="50000"/>
                </a:spcBef>
              </a:pP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9260" name="Oval 45"/>
            <p:cNvSpPr/>
            <p:nvPr/>
          </p:nvSpPr>
          <p:spPr>
            <a:xfrm>
              <a:off x="4317" y="2025"/>
              <a:ext cx="41" cy="41"/>
            </a:xfrm>
            <a:prstGeom prst="ellipse">
              <a:avLst/>
            </a:prstGeom>
            <a:solidFill>
              <a:srgbClr val="000000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p>
              <a:pPr algn="ctr">
                <a:spcBef>
                  <a:spcPct val="50000"/>
                </a:spcBef>
              </a:pP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9261" name="Oval 46"/>
            <p:cNvSpPr/>
            <p:nvPr/>
          </p:nvSpPr>
          <p:spPr>
            <a:xfrm>
              <a:off x="4413" y="1970"/>
              <a:ext cx="41" cy="41"/>
            </a:xfrm>
            <a:prstGeom prst="ellipse">
              <a:avLst/>
            </a:prstGeom>
            <a:solidFill>
              <a:srgbClr val="000000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p>
              <a:pPr algn="ctr">
                <a:spcBef>
                  <a:spcPct val="50000"/>
                </a:spcBef>
              </a:pP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9262" name="Oval 47"/>
            <p:cNvSpPr/>
            <p:nvPr/>
          </p:nvSpPr>
          <p:spPr>
            <a:xfrm>
              <a:off x="4413" y="2265"/>
              <a:ext cx="41" cy="41"/>
            </a:xfrm>
            <a:prstGeom prst="ellipse">
              <a:avLst/>
            </a:prstGeom>
            <a:solidFill>
              <a:srgbClr val="000000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p>
              <a:pPr algn="ctr">
                <a:spcBef>
                  <a:spcPct val="50000"/>
                </a:spcBef>
              </a:pP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9263" name="Oval 48"/>
            <p:cNvSpPr/>
            <p:nvPr/>
          </p:nvSpPr>
          <p:spPr>
            <a:xfrm>
              <a:off x="4125" y="2217"/>
              <a:ext cx="41" cy="41"/>
            </a:xfrm>
            <a:prstGeom prst="ellipse">
              <a:avLst/>
            </a:prstGeom>
            <a:solidFill>
              <a:srgbClr val="000000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p>
              <a:pPr algn="ctr">
                <a:spcBef>
                  <a:spcPct val="50000"/>
                </a:spcBef>
              </a:pP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9264" name="Oval 49"/>
            <p:cNvSpPr/>
            <p:nvPr/>
          </p:nvSpPr>
          <p:spPr>
            <a:xfrm>
              <a:off x="4269" y="2265"/>
              <a:ext cx="41" cy="41"/>
            </a:xfrm>
            <a:prstGeom prst="ellipse">
              <a:avLst/>
            </a:prstGeom>
            <a:solidFill>
              <a:srgbClr val="000000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p>
              <a:pPr algn="ctr">
                <a:spcBef>
                  <a:spcPct val="50000"/>
                </a:spcBef>
              </a:pP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9265" name="Oval 50"/>
            <p:cNvSpPr/>
            <p:nvPr/>
          </p:nvSpPr>
          <p:spPr>
            <a:xfrm>
              <a:off x="4221" y="1970"/>
              <a:ext cx="41" cy="41"/>
            </a:xfrm>
            <a:prstGeom prst="ellipse">
              <a:avLst/>
            </a:prstGeom>
            <a:solidFill>
              <a:srgbClr val="000000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p>
              <a:pPr algn="ctr">
                <a:spcBef>
                  <a:spcPct val="50000"/>
                </a:spcBef>
              </a:pP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9266" name="Oval 51"/>
            <p:cNvSpPr/>
            <p:nvPr/>
          </p:nvSpPr>
          <p:spPr>
            <a:xfrm>
              <a:off x="4221" y="2066"/>
              <a:ext cx="41" cy="41"/>
            </a:xfrm>
            <a:prstGeom prst="ellipse">
              <a:avLst/>
            </a:prstGeom>
            <a:solidFill>
              <a:srgbClr val="000000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p>
              <a:pPr algn="ctr">
                <a:spcBef>
                  <a:spcPct val="50000"/>
                </a:spcBef>
              </a:pP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9267" name="Oval 52"/>
            <p:cNvSpPr/>
            <p:nvPr/>
          </p:nvSpPr>
          <p:spPr>
            <a:xfrm>
              <a:off x="3981" y="2313"/>
              <a:ext cx="41" cy="41"/>
            </a:xfrm>
            <a:prstGeom prst="ellipse">
              <a:avLst/>
            </a:prstGeom>
            <a:solidFill>
              <a:srgbClr val="000000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p>
              <a:pPr algn="ctr">
                <a:spcBef>
                  <a:spcPct val="50000"/>
                </a:spcBef>
              </a:pP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9268" name="Oval 53"/>
            <p:cNvSpPr/>
            <p:nvPr/>
          </p:nvSpPr>
          <p:spPr>
            <a:xfrm>
              <a:off x="4564" y="2018"/>
              <a:ext cx="41" cy="41"/>
            </a:xfrm>
            <a:prstGeom prst="ellipse">
              <a:avLst/>
            </a:prstGeom>
            <a:solidFill>
              <a:srgbClr val="000000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p>
              <a:pPr algn="ctr">
                <a:spcBef>
                  <a:spcPct val="50000"/>
                </a:spcBef>
              </a:pP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9269" name="Oval 54"/>
            <p:cNvSpPr/>
            <p:nvPr/>
          </p:nvSpPr>
          <p:spPr>
            <a:xfrm>
              <a:off x="4413" y="2162"/>
              <a:ext cx="41" cy="41"/>
            </a:xfrm>
            <a:prstGeom prst="ellipse">
              <a:avLst/>
            </a:prstGeom>
            <a:solidFill>
              <a:srgbClr val="000000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p>
              <a:pPr algn="ctr">
                <a:spcBef>
                  <a:spcPct val="50000"/>
                </a:spcBef>
              </a:pP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9270" name="Oval 55"/>
            <p:cNvSpPr/>
            <p:nvPr/>
          </p:nvSpPr>
          <p:spPr>
            <a:xfrm>
              <a:off x="4221" y="1826"/>
              <a:ext cx="41" cy="41"/>
            </a:xfrm>
            <a:prstGeom prst="ellipse">
              <a:avLst/>
            </a:prstGeom>
            <a:solidFill>
              <a:srgbClr val="000000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p>
              <a:pPr algn="ctr">
                <a:spcBef>
                  <a:spcPct val="50000"/>
                </a:spcBef>
              </a:pP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9271" name="Oval 56"/>
            <p:cNvSpPr/>
            <p:nvPr/>
          </p:nvSpPr>
          <p:spPr>
            <a:xfrm>
              <a:off x="3981" y="2018"/>
              <a:ext cx="41" cy="41"/>
            </a:xfrm>
            <a:prstGeom prst="ellipse">
              <a:avLst/>
            </a:prstGeom>
            <a:solidFill>
              <a:srgbClr val="000000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p>
              <a:pPr algn="ctr">
                <a:spcBef>
                  <a:spcPct val="50000"/>
                </a:spcBef>
              </a:pP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9272" name="Oval 57"/>
            <p:cNvSpPr/>
            <p:nvPr/>
          </p:nvSpPr>
          <p:spPr>
            <a:xfrm>
              <a:off x="4077" y="1874"/>
              <a:ext cx="41" cy="41"/>
            </a:xfrm>
            <a:prstGeom prst="ellipse">
              <a:avLst/>
            </a:prstGeom>
            <a:solidFill>
              <a:srgbClr val="000000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p>
              <a:pPr algn="ctr">
                <a:spcBef>
                  <a:spcPct val="50000"/>
                </a:spcBef>
              </a:pP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9273" name="Oval 58"/>
            <p:cNvSpPr/>
            <p:nvPr/>
          </p:nvSpPr>
          <p:spPr>
            <a:xfrm>
              <a:off x="3933" y="2162"/>
              <a:ext cx="41" cy="41"/>
            </a:xfrm>
            <a:prstGeom prst="ellipse">
              <a:avLst/>
            </a:prstGeom>
            <a:solidFill>
              <a:srgbClr val="000000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p>
              <a:pPr algn="ctr">
                <a:spcBef>
                  <a:spcPct val="50000"/>
                </a:spcBef>
              </a:pP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9274" name="Oval 59"/>
            <p:cNvSpPr/>
            <p:nvPr/>
          </p:nvSpPr>
          <p:spPr>
            <a:xfrm>
              <a:off x="4413" y="1874"/>
              <a:ext cx="41" cy="41"/>
            </a:xfrm>
            <a:prstGeom prst="ellipse">
              <a:avLst/>
            </a:prstGeom>
            <a:solidFill>
              <a:srgbClr val="000000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p>
              <a:pPr algn="ctr">
                <a:spcBef>
                  <a:spcPct val="50000"/>
                </a:spcBef>
              </a:pP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9275" name="AutoShape 60"/>
            <p:cNvSpPr/>
            <p:nvPr/>
          </p:nvSpPr>
          <p:spPr>
            <a:xfrm>
              <a:off x="4240" y="1117"/>
              <a:ext cx="953" cy="363"/>
            </a:xfrm>
            <a:prstGeom prst="wedgeEllipseCallout">
              <a:avLst>
                <a:gd name="adj1" fmla="val -46222"/>
                <a:gd name="adj2" fmla="val 180028"/>
              </a:avLst>
            </a:prstGeom>
            <a:noFill/>
            <a:ln w="9525" cap="flat" cmpd="sng">
              <a:solidFill>
                <a:srgbClr val="FF00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algn="ctr" eaLnBrk="0" hangingPunct="0"/>
              <a:r>
                <a:rPr lang="zh-CN" altLang="en-US" b="1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自由电子</a:t>
              </a:r>
              <a:endPara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81981" name="Text Box 61"/>
          <p:cNvSpPr txBox="1"/>
          <p:nvPr/>
        </p:nvSpPr>
        <p:spPr>
          <a:xfrm>
            <a:off x="250825" y="260350"/>
            <a:ext cx="8642350" cy="1525588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 dirty="0">
                <a:latin typeface="Times New Roman" panose="02020603050405020304" pitchFamily="18" charset="0"/>
                <a:ea typeface="宋体" panose="02010600030101010101" pitchFamily="2" charset="-122"/>
              </a:rPr>
              <a:t>§6-1  </a:t>
            </a:r>
            <a:r>
              <a:rPr lang="zh-CN" altLang="en-US" sz="2800" b="1" dirty="0">
                <a:latin typeface="Times New Roman" panose="02020603050405020304" pitchFamily="18" charset="0"/>
                <a:ea typeface="宋体" panose="02010600030101010101" pitchFamily="2" charset="-122"/>
              </a:rPr>
              <a:t>静电场中的导体</a:t>
            </a:r>
            <a:endParaRPr lang="zh-CN" altLang="en-US" sz="28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ctr"/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rPr>
              <a:t>(Effects of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rPr>
              <a:t>Conductor in Electrostatic Field)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spcBef>
                <a:spcPct val="50000"/>
              </a:spcBef>
            </a:pPr>
            <a:r>
              <a:rPr lang="zh-CN" altLang="zh-CN" sz="2800" b="1" dirty="0">
                <a:solidFill>
                  <a:srgbClr val="3333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一</a:t>
            </a:r>
            <a:r>
              <a:rPr lang="zh-CN" altLang="en-US" sz="2800" b="1" dirty="0">
                <a:solidFill>
                  <a:srgbClr val="3333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、静电感应 </a:t>
            </a:r>
            <a:r>
              <a:rPr lang="en-US" altLang="zh-CN" sz="2800" b="1" dirty="0">
                <a:solidFill>
                  <a:srgbClr val="3333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en-US" altLang="zh-CN" sz="2800" b="1" dirty="0">
                <a:solidFill>
                  <a:srgbClr val="3333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Electrostatic Induction)</a:t>
            </a:r>
            <a:endParaRPr lang="en-US" altLang="zh-CN" sz="2800" b="1" dirty="0">
              <a:solidFill>
                <a:srgbClr val="3333FF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81984" name="Text Box 64"/>
          <p:cNvSpPr txBox="1"/>
          <p:nvPr/>
        </p:nvSpPr>
        <p:spPr>
          <a:xfrm>
            <a:off x="611188" y="4930775"/>
            <a:ext cx="4897437" cy="94615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eaLnBrk="0" hangingPunct="0"/>
            <a:r>
              <a:rPr lang="en-US" altLang="zh-CN" sz="2800" b="1" dirty="0">
                <a:solidFill>
                  <a:srgbClr val="3333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◆</a:t>
            </a: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外电场（或给导体充电）</a:t>
            </a:r>
            <a:endParaRPr lang="zh-CN" altLang="en-US" sz="2800" b="1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eaLnBrk="0" hangingPunct="0"/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        →</a:t>
            </a:r>
            <a:r>
              <a:rPr lang="zh-CN" altLang="en-US" sz="2800" b="1" dirty="0">
                <a:solidFill>
                  <a:srgbClr val="0033C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自由电子的重新分布</a:t>
            </a:r>
            <a:endParaRPr lang="zh-CN" altLang="en-US" sz="2800" b="1" dirty="0">
              <a:solidFill>
                <a:srgbClr val="0033CC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9278" name="矩形 2">
            <a:hlinkClick r:id="rId1" action="ppaction://hlinkfile"/>
          </p:cNvPr>
          <p:cNvSpPr/>
          <p:nvPr/>
        </p:nvSpPr>
        <p:spPr>
          <a:xfrm>
            <a:off x="7572375" y="261938"/>
            <a:ext cx="1422400" cy="461962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 algn="ctr">
              <a:spcBef>
                <a:spcPct val="50000"/>
              </a:spcBef>
            </a:pPr>
            <a:r>
              <a:rPr lang="zh-CN" altLang="en-US" b="1" dirty="0">
                <a:solidFill>
                  <a:srgbClr val="3333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静电感应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81">
                                            <p:txEl>
                                              <p:charRg st="0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1981">
                                            <p:txEl>
                                              <p:charRg st="0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1981">
                                            <p:txEl>
                                              <p:charRg st="0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81">
                                            <p:txEl>
                                              <p:charRg st="14" end="6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1981">
                                            <p:txEl>
                                              <p:charRg st="14" end="6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1981">
                                            <p:txEl>
                                              <p:charRg st="14" end="6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81">
                                            <p:txEl>
                                              <p:charRg st="60" end="9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1981">
                                            <p:txEl>
                                              <p:charRg st="60" end="9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1981">
                                            <p:txEl>
                                              <p:charRg st="60" end="9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5" dur="500"/>
                                        <p:tgtEl>
                                          <p:spTgt spid="819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0" dur="500"/>
                                        <p:tgtEl>
                                          <p:spTgt spid="819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4">
                                            <p:txEl>
                                              <p:charRg st="0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39" dur="500"/>
                                        <p:tgtEl>
                                          <p:spTgt spid="81924">
                                            <p:txEl>
                                              <p:charRg st="0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4">
                                            <p:txEl>
                                              <p:charRg st="13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44" dur="500"/>
                                        <p:tgtEl>
                                          <p:spTgt spid="81924">
                                            <p:txEl>
                                              <p:charRg st="13" end="2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819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819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22" grpId="0"/>
      <p:bldP spid="81923" grpId="0"/>
      <p:bldP spid="81924" grpId="0" build="p"/>
      <p:bldP spid="81981" grpId="0" build="p"/>
      <p:bldP spid="81984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5057" name="Rectangle 6"/>
          <p:cNvSpPr/>
          <p:nvPr/>
        </p:nvSpPr>
        <p:spPr>
          <a:xfrm>
            <a:off x="190500" y="252413"/>
            <a:ext cx="7056438" cy="519112"/>
          </a:xfrm>
          <a:prstGeom prst="rect">
            <a:avLst/>
          </a:prstGeom>
          <a:noFill/>
          <a:ln w="9525">
            <a:noFill/>
          </a:ln>
        </p:spPr>
        <p:txBody>
          <a:bodyPr anchor="ctr">
            <a:spAutoFit/>
          </a:bodyPr>
          <a:p>
            <a:r>
              <a:rPr lang="en-US" altLang="zh-CN" sz="2800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2800" b="1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二、第二类导体空腔</a:t>
            </a:r>
            <a:r>
              <a:rPr lang="en-US" altLang="zh-CN" sz="2800" b="1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— [</a:t>
            </a:r>
            <a:r>
              <a:rPr lang="zh-CN" altLang="en-US" sz="2800" b="1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腔内有带电体</a:t>
            </a:r>
            <a:r>
              <a:rPr lang="en-US" altLang="zh-CN" sz="2800" b="1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]</a:t>
            </a:r>
            <a:endParaRPr lang="en-US" altLang="zh-CN" sz="2800" b="1" dirty="0">
              <a:solidFill>
                <a:schemeClr val="tx2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45058" name="Text Box 17"/>
          <p:cNvSpPr txBox="1"/>
          <p:nvPr/>
        </p:nvSpPr>
        <p:spPr>
          <a:xfrm>
            <a:off x="176213" y="1001713"/>
            <a:ext cx="6470650" cy="94615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en-US" altLang="zh-CN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）腔内电场不受外电场影响。</a:t>
            </a:r>
            <a:endParaRPr lang="zh-CN" altLang="en-US" sz="28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      （可用高斯定理证明）</a:t>
            </a:r>
            <a:endParaRPr lang="zh-CN" altLang="en-US" sz="28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45059" name="Group 74"/>
          <p:cNvGrpSpPr/>
          <p:nvPr/>
        </p:nvGrpSpPr>
        <p:grpSpPr>
          <a:xfrm>
            <a:off x="2744788" y="2590800"/>
            <a:ext cx="3827462" cy="2868613"/>
            <a:chOff x="3144" y="2282"/>
            <a:chExt cx="2411" cy="1807"/>
          </a:xfrm>
        </p:grpSpPr>
        <p:grpSp>
          <p:nvGrpSpPr>
            <p:cNvPr id="45060" name="Group 13"/>
            <p:cNvGrpSpPr/>
            <p:nvPr/>
          </p:nvGrpSpPr>
          <p:grpSpPr>
            <a:xfrm>
              <a:off x="3145" y="2282"/>
              <a:ext cx="751" cy="462"/>
              <a:chOff x="3280" y="2383"/>
              <a:chExt cx="751" cy="462"/>
            </a:xfrm>
          </p:grpSpPr>
          <p:graphicFrame>
            <p:nvGraphicFramePr>
              <p:cNvPr id="45061" name="Object 14"/>
              <p:cNvGraphicFramePr>
                <a:graphicFrameLocks noChangeAspect="1"/>
              </p:cNvGraphicFramePr>
              <p:nvPr/>
            </p:nvGraphicFramePr>
            <p:xfrm>
              <a:off x="3280" y="2478"/>
              <a:ext cx="298" cy="36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166" name="" r:id="rId1" imgW="139700" imgH="177800" progId="Equation.3">
                      <p:embed/>
                    </p:oleObj>
                  </mc:Choice>
                  <mc:Fallback>
                    <p:oleObj name="" r:id="rId1" imgW="139700" imgH="177800" progId="Equation.3">
                      <p:embed/>
                      <p:pic>
                        <p:nvPicPr>
                          <p:cNvPr id="0" name="图片 3165"/>
                          <p:cNvPicPr/>
                          <p:nvPr/>
                        </p:nvPicPr>
                        <p:blipFill>
                          <a:blip r:embed="rId2"/>
                          <a:stretch>
                            <a:fillRect/>
                          </a:stretch>
                        </p:blipFill>
                        <p:spPr>
                          <a:xfrm>
                            <a:off x="3280" y="2478"/>
                            <a:ext cx="298" cy="367"/>
                          </a:xfrm>
                          <a:prstGeom prst="rect">
                            <a:avLst/>
                          </a:prstGeom>
                          <a:solidFill>
                            <a:schemeClr val="tx1"/>
                          </a:solidFill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45062" name="Object 15"/>
              <p:cNvGraphicFramePr>
                <a:graphicFrameLocks noChangeAspect="1"/>
              </p:cNvGraphicFramePr>
              <p:nvPr/>
            </p:nvGraphicFramePr>
            <p:xfrm>
              <a:off x="3601" y="2383"/>
              <a:ext cx="430" cy="35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170" name="" r:id="rId3" imgW="190500" imgH="165100" progId="Equation.3">
                      <p:embed/>
                    </p:oleObj>
                  </mc:Choice>
                  <mc:Fallback>
                    <p:oleObj name="" r:id="rId3" imgW="190500" imgH="165100" progId="Equation.3">
                      <p:embed/>
                      <p:pic>
                        <p:nvPicPr>
                          <p:cNvPr id="0" name="图片 3169"/>
                          <p:cNvPicPr/>
                          <p:nvPr/>
                        </p:nvPicPr>
                        <p:blipFill>
                          <a:blip r:embed="rId4"/>
                          <a:stretch>
                            <a:fillRect/>
                          </a:stretch>
                        </p:blipFill>
                        <p:spPr>
                          <a:xfrm>
                            <a:off x="3601" y="2383"/>
                            <a:ext cx="430" cy="354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45063" name="Group 19"/>
            <p:cNvGrpSpPr/>
            <p:nvPr/>
          </p:nvGrpSpPr>
          <p:grpSpPr>
            <a:xfrm>
              <a:off x="3144" y="2375"/>
              <a:ext cx="2231" cy="1552"/>
              <a:chOff x="3392" y="2665"/>
              <a:chExt cx="1936" cy="1415"/>
            </a:xfrm>
          </p:grpSpPr>
          <p:sp>
            <p:nvSpPr>
              <p:cNvPr id="45064" name="Oval 20"/>
              <p:cNvSpPr/>
              <p:nvPr/>
            </p:nvSpPr>
            <p:spPr>
              <a:xfrm>
                <a:off x="3546" y="2736"/>
                <a:ext cx="1782" cy="1344"/>
              </a:xfrm>
              <a:prstGeom prst="ellipse">
                <a:avLst/>
              </a:prstGeom>
              <a:solidFill>
                <a:schemeClr val="accent2"/>
              </a:solidFill>
              <a:ln w="9525">
                <a:noFill/>
              </a:ln>
            </p:spPr>
            <p:txBody>
              <a:bodyPr wrap="none" anchor="ctr"/>
              <a:p>
                <a:pPr eaLnBrk="0" hangingPunct="0">
                  <a:buClr>
                    <a:schemeClr val="hlink"/>
                  </a:buClr>
                  <a:buFont typeface="Wingdings" panose="05000000000000000000" pitchFamily="2" charset="2"/>
                  <a:buChar char="Ø"/>
                </a:pPr>
                <a:endParaRPr lang="zh-CN" altLang="en-US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5065" name="Oval 21"/>
              <p:cNvSpPr/>
              <p:nvPr/>
            </p:nvSpPr>
            <p:spPr>
              <a:xfrm>
                <a:off x="3875" y="3024"/>
                <a:ext cx="1171" cy="768"/>
              </a:xfrm>
              <a:prstGeom prst="ellipse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p>
                <a:pPr eaLnBrk="0" hangingPunct="0">
                  <a:buClr>
                    <a:schemeClr val="hlink"/>
                  </a:buClr>
                  <a:buFont typeface="Wingdings" panose="05000000000000000000" pitchFamily="2" charset="2"/>
                  <a:buChar char="Ø"/>
                </a:pPr>
                <a:endParaRPr lang="zh-CN" altLang="en-US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5066" name="AutoShape 22"/>
              <p:cNvSpPr/>
              <p:nvPr/>
            </p:nvSpPr>
            <p:spPr>
              <a:xfrm>
                <a:off x="4531" y="3312"/>
                <a:ext cx="233" cy="241"/>
              </a:xfrm>
              <a:prstGeom prst="flowChartOr">
                <a:avLst/>
              </a:prstGeom>
              <a:solidFill>
                <a:schemeClr val="accent2"/>
              </a:solidFill>
              <a:ln w="9525" cap="flat" cmpd="sng">
                <a:solidFill>
                  <a:srgbClr val="FFFF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p>
                <a:pPr eaLnBrk="0" hangingPunct="0">
                  <a:buClr>
                    <a:schemeClr val="hlink"/>
                  </a:buClr>
                  <a:buFont typeface="Wingdings" panose="05000000000000000000" pitchFamily="2" charset="2"/>
                  <a:buChar char="Ø"/>
                </a:pPr>
                <a:endParaRPr lang="zh-CN" altLang="en-US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graphicFrame>
            <p:nvGraphicFramePr>
              <p:cNvPr id="45067" name="Object 23"/>
              <p:cNvGraphicFramePr>
                <a:graphicFrameLocks noChangeAspect="1"/>
              </p:cNvGraphicFramePr>
              <p:nvPr/>
            </p:nvGraphicFramePr>
            <p:xfrm>
              <a:off x="3392" y="2665"/>
              <a:ext cx="261" cy="33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164" name="" r:id="rId5" imgW="139700" imgH="177800" progId="Equation.3">
                      <p:embed/>
                    </p:oleObj>
                  </mc:Choice>
                  <mc:Fallback>
                    <p:oleObj name="" r:id="rId5" imgW="139700" imgH="177800" progId="Equation.3">
                      <p:embed/>
                      <p:pic>
                        <p:nvPicPr>
                          <p:cNvPr id="0" name="图片 3163"/>
                          <p:cNvPicPr/>
                          <p:nvPr/>
                        </p:nvPicPr>
                        <p:blipFill>
                          <a:blip r:embed="rId2"/>
                          <a:stretch>
                            <a:fillRect/>
                          </a:stretch>
                        </p:blipFill>
                        <p:spPr>
                          <a:xfrm>
                            <a:off x="3392" y="2665"/>
                            <a:ext cx="261" cy="336"/>
                          </a:xfrm>
                          <a:prstGeom prst="rect">
                            <a:avLst/>
                          </a:prstGeom>
                          <a:solidFill>
                            <a:schemeClr val="accent2"/>
                          </a:solidFill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45068" name="Object 24"/>
              <p:cNvGraphicFramePr>
                <a:graphicFrameLocks noChangeAspect="1"/>
              </p:cNvGraphicFramePr>
              <p:nvPr/>
            </p:nvGraphicFramePr>
            <p:xfrm>
              <a:off x="4297" y="3216"/>
              <a:ext cx="245" cy="33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175" name="" r:id="rId6" imgW="114300" imgH="152400" progId="Equation.3">
                      <p:embed/>
                    </p:oleObj>
                  </mc:Choice>
                  <mc:Fallback>
                    <p:oleObj name="" r:id="rId6" imgW="114300" imgH="152400" progId="Equation.3">
                      <p:embed/>
                      <p:pic>
                        <p:nvPicPr>
                          <p:cNvPr id="0" name="图片 3174"/>
                          <p:cNvPicPr/>
                          <p:nvPr/>
                        </p:nvPicPr>
                        <p:blipFill>
                          <a:blip r:embed="rId7"/>
                          <a:stretch>
                            <a:fillRect/>
                          </a:stretch>
                        </p:blipFill>
                        <p:spPr>
                          <a:xfrm>
                            <a:off x="4297" y="3216"/>
                            <a:ext cx="245" cy="336"/>
                          </a:xfrm>
                          <a:prstGeom prst="rect">
                            <a:avLst/>
                          </a:prstGeom>
                          <a:solidFill>
                            <a:schemeClr val="accent2"/>
                          </a:solidFill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45069" name="Oval 25"/>
            <p:cNvSpPr/>
            <p:nvPr/>
          </p:nvSpPr>
          <p:spPr>
            <a:xfrm>
              <a:off x="3695" y="2750"/>
              <a:ext cx="1362" cy="856"/>
            </a:xfrm>
            <a:prstGeom prst="ellipse">
              <a:avLst/>
            </a:prstGeom>
            <a:solidFill>
              <a:schemeClr val="bg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p>
              <a:pPr eaLnBrk="0" hangingPunct="0">
                <a:buClr>
                  <a:schemeClr val="hlink"/>
                </a:buClr>
                <a:buFont typeface="Wingdings" panose="05000000000000000000" pitchFamily="2" charset="2"/>
                <a:buChar char="Ø"/>
              </a:pPr>
              <a:endParaRPr lang="zh-CN" altLang="en-US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graphicFrame>
          <p:nvGraphicFramePr>
            <p:cNvPr id="45070" name="Object 26"/>
            <p:cNvGraphicFramePr>
              <a:graphicFrameLocks noChangeAspect="1"/>
            </p:cNvGraphicFramePr>
            <p:nvPr/>
          </p:nvGraphicFramePr>
          <p:xfrm>
            <a:off x="4286" y="2302"/>
            <a:ext cx="147" cy="14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81" name="" r:id="rId8" imgW="127000" imgH="127000" progId="Equation.3">
                    <p:embed/>
                  </p:oleObj>
                </mc:Choice>
                <mc:Fallback>
                  <p:oleObj name="" r:id="rId8" imgW="127000" imgH="127000" progId="Equation.3">
                    <p:embed/>
                    <p:pic>
                      <p:nvPicPr>
                        <p:cNvPr id="0" name="图片 3180"/>
                        <p:cNvPicPr/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4286" y="2302"/>
                          <a:ext cx="147" cy="146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5071" name="Object 27"/>
            <p:cNvGraphicFramePr>
              <a:graphicFrameLocks noChangeAspect="1"/>
            </p:cNvGraphicFramePr>
            <p:nvPr/>
          </p:nvGraphicFramePr>
          <p:xfrm>
            <a:off x="5408" y="3240"/>
            <a:ext cx="147" cy="14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76" name="" r:id="rId10" imgW="127000" imgH="127000" progId="Equation.3">
                    <p:embed/>
                  </p:oleObj>
                </mc:Choice>
                <mc:Fallback>
                  <p:oleObj name="" r:id="rId10" imgW="127000" imgH="127000" progId="Equation.3">
                    <p:embed/>
                    <p:pic>
                      <p:nvPicPr>
                        <p:cNvPr id="0" name="图片 3175"/>
                        <p:cNvPicPr/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5408" y="3240"/>
                          <a:ext cx="147" cy="146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5072" name="Object 28"/>
            <p:cNvGraphicFramePr>
              <a:graphicFrameLocks noChangeAspect="1"/>
            </p:cNvGraphicFramePr>
            <p:nvPr/>
          </p:nvGraphicFramePr>
          <p:xfrm>
            <a:off x="3158" y="3135"/>
            <a:ext cx="147" cy="14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82" name="" r:id="rId11" imgW="127000" imgH="127000" progId="Equation.3">
                    <p:embed/>
                  </p:oleObj>
                </mc:Choice>
                <mc:Fallback>
                  <p:oleObj name="" r:id="rId11" imgW="127000" imgH="127000" progId="Equation.3">
                    <p:embed/>
                    <p:pic>
                      <p:nvPicPr>
                        <p:cNvPr id="0" name="图片 3181"/>
                        <p:cNvPicPr/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3158" y="3135"/>
                          <a:ext cx="147" cy="146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5073" name="Object 29"/>
            <p:cNvGraphicFramePr>
              <a:graphicFrameLocks noChangeAspect="1"/>
            </p:cNvGraphicFramePr>
            <p:nvPr/>
          </p:nvGraphicFramePr>
          <p:xfrm>
            <a:off x="5243" y="2715"/>
            <a:ext cx="148" cy="14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67" name="" r:id="rId12" imgW="127000" imgH="127000" progId="Equation.3">
                    <p:embed/>
                  </p:oleObj>
                </mc:Choice>
                <mc:Fallback>
                  <p:oleObj name="" r:id="rId12" imgW="127000" imgH="127000" progId="Equation.3">
                    <p:embed/>
                    <p:pic>
                      <p:nvPicPr>
                        <p:cNvPr id="0" name="图片 3166"/>
                        <p:cNvPicPr/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5243" y="2715"/>
                          <a:ext cx="148" cy="147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5074" name="Object 30"/>
            <p:cNvGraphicFramePr>
              <a:graphicFrameLocks noChangeAspect="1"/>
            </p:cNvGraphicFramePr>
            <p:nvPr/>
          </p:nvGraphicFramePr>
          <p:xfrm>
            <a:off x="5079" y="3712"/>
            <a:ext cx="146" cy="14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73" name="" r:id="rId13" imgW="127000" imgH="127000" progId="Equation.3">
                    <p:embed/>
                  </p:oleObj>
                </mc:Choice>
                <mc:Fallback>
                  <p:oleObj name="" r:id="rId13" imgW="127000" imgH="127000" progId="Equation.3">
                    <p:embed/>
                    <p:pic>
                      <p:nvPicPr>
                        <p:cNvPr id="0" name="图片 3172"/>
                        <p:cNvPicPr/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5079" y="3712"/>
                          <a:ext cx="146" cy="146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5075" name="Object 31"/>
            <p:cNvGraphicFramePr>
              <a:graphicFrameLocks noChangeAspect="1"/>
            </p:cNvGraphicFramePr>
            <p:nvPr/>
          </p:nvGraphicFramePr>
          <p:xfrm>
            <a:off x="4203" y="3943"/>
            <a:ext cx="147" cy="14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71" name="" r:id="rId14" imgW="127000" imgH="127000" progId="Equation.3">
                    <p:embed/>
                  </p:oleObj>
                </mc:Choice>
                <mc:Fallback>
                  <p:oleObj name="" r:id="rId14" imgW="127000" imgH="127000" progId="Equation.3">
                    <p:embed/>
                    <p:pic>
                      <p:nvPicPr>
                        <p:cNvPr id="0" name="图片 3170"/>
                        <p:cNvPicPr/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4203" y="3943"/>
                          <a:ext cx="147" cy="146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5076" name="Object 32"/>
            <p:cNvGraphicFramePr>
              <a:graphicFrameLocks noChangeAspect="1"/>
            </p:cNvGraphicFramePr>
            <p:nvPr/>
          </p:nvGraphicFramePr>
          <p:xfrm>
            <a:off x="4835" y="2398"/>
            <a:ext cx="147" cy="14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63" name="" r:id="rId15" imgW="127000" imgH="127000" progId="Equation.3">
                    <p:embed/>
                  </p:oleObj>
                </mc:Choice>
                <mc:Fallback>
                  <p:oleObj name="" r:id="rId15" imgW="127000" imgH="127000" progId="Equation.3">
                    <p:embed/>
                    <p:pic>
                      <p:nvPicPr>
                        <p:cNvPr id="0" name="图片 3162"/>
                        <p:cNvPicPr/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4835" y="2398"/>
                          <a:ext cx="147" cy="146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5077" name="Object 33"/>
            <p:cNvGraphicFramePr>
              <a:graphicFrameLocks noChangeAspect="1"/>
            </p:cNvGraphicFramePr>
            <p:nvPr/>
          </p:nvGraphicFramePr>
          <p:xfrm>
            <a:off x="4697" y="3911"/>
            <a:ext cx="147" cy="14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77" name="" r:id="rId16" imgW="127000" imgH="127000" progId="Equation.3">
                    <p:embed/>
                  </p:oleObj>
                </mc:Choice>
                <mc:Fallback>
                  <p:oleObj name="" r:id="rId16" imgW="127000" imgH="127000" progId="Equation.3">
                    <p:embed/>
                    <p:pic>
                      <p:nvPicPr>
                        <p:cNvPr id="0" name="图片 3176"/>
                        <p:cNvPicPr/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4697" y="3911"/>
                          <a:ext cx="147" cy="146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5078" name="Object 34"/>
            <p:cNvGraphicFramePr>
              <a:graphicFrameLocks noChangeAspect="1"/>
            </p:cNvGraphicFramePr>
            <p:nvPr/>
          </p:nvGraphicFramePr>
          <p:xfrm>
            <a:off x="3539" y="3736"/>
            <a:ext cx="144" cy="14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74" name="" r:id="rId17" imgW="127000" imgH="127000" progId="Equation.3">
                    <p:embed/>
                  </p:oleObj>
                </mc:Choice>
                <mc:Fallback>
                  <p:oleObj name="" r:id="rId17" imgW="127000" imgH="127000" progId="Equation.3">
                    <p:embed/>
                    <p:pic>
                      <p:nvPicPr>
                        <p:cNvPr id="0" name="图片 3173"/>
                        <p:cNvPicPr/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3539" y="3736"/>
                          <a:ext cx="144" cy="143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5079" name="Oval 35"/>
            <p:cNvSpPr/>
            <p:nvPr/>
          </p:nvSpPr>
          <p:spPr>
            <a:xfrm>
              <a:off x="3345" y="2453"/>
              <a:ext cx="2034" cy="1468"/>
            </a:xfrm>
            <a:prstGeom prst="ellipse">
              <a:avLst/>
            </a:prstGeom>
            <a:noFill/>
            <a:ln w="9525" cap="flat" cmpd="sng">
              <a:solidFill>
                <a:srgbClr val="FF339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p>
              <a:pPr eaLnBrk="0" hangingPunct="0">
                <a:buClr>
                  <a:schemeClr val="hlink"/>
                </a:buClr>
                <a:buFont typeface="Wingdings" panose="05000000000000000000" pitchFamily="2" charset="2"/>
                <a:buChar char="Ø"/>
              </a:pPr>
              <a:endParaRPr lang="zh-CN" altLang="en-US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graphicFrame>
          <p:nvGraphicFramePr>
            <p:cNvPr id="45080" name="Object 36"/>
            <p:cNvGraphicFramePr>
              <a:graphicFrameLocks noChangeAspect="1"/>
            </p:cNvGraphicFramePr>
            <p:nvPr/>
          </p:nvGraphicFramePr>
          <p:xfrm>
            <a:off x="3491" y="2580"/>
            <a:ext cx="147" cy="14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78" name="" r:id="rId18" imgW="127000" imgH="127000" progId="Equation.3">
                    <p:embed/>
                  </p:oleObj>
                </mc:Choice>
                <mc:Fallback>
                  <p:oleObj name="" r:id="rId18" imgW="127000" imgH="127000" progId="Equation.3">
                    <p:embed/>
                    <p:pic>
                      <p:nvPicPr>
                        <p:cNvPr id="0" name="图片 3177"/>
                        <p:cNvPicPr/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3491" y="2580"/>
                          <a:ext cx="147" cy="146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45081" name="Group 37"/>
            <p:cNvGrpSpPr/>
            <p:nvPr/>
          </p:nvGrpSpPr>
          <p:grpSpPr>
            <a:xfrm>
              <a:off x="3533" y="2679"/>
              <a:ext cx="1642" cy="1025"/>
              <a:chOff x="3533" y="2679"/>
              <a:chExt cx="1642" cy="1025"/>
            </a:xfrm>
          </p:grpSpPr>
          <p:graphicFrame>
            <p:nvGraphicFramePr>
              <p:cNvPr id="45082" name="Object 38"/>
              <p:cNvGraphicFramePr>
                <a:graphicFrameLocks noChangeAspect="1"/>
              </p:cNvGraphicFramePr>
              <p:nvPr/>
            </p:nvGraphicFramePr>
            <p:xfrm>
              <a:off x="3736" y="2791"/>
              <a:ext cx="383" cy="31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162" name="" r:id="rId19" imgW="190500" imgH="152400" progId="Equation.3">
                      <p:embed/>
                    </p:oleObj>
                  </mc:Choice>
                  <mc:Fallback>
                    <p:oleObj name="" r:id="rId19" imgW="190500" imgH="152400" progId="Equation.3">
                      <p:embed/>
                      <p:pic>
                        <p:nvPicPr>
                          <p:cNvPr id="0" name="图片 3161"/>
                          <p:cNvPicPr/>
                          <p:nvPr/>
                        </p:nvPicPr>
                        <p:blipFill>
                          <a:blip r:embed="rId20"/>
                          <a:stretch>
                            <a:fillRect/>
                          </a:stretch>
                        </p:blipFill>
                        <p:spPr>
                          <a:xfrm>
                            <a:off x="3736" y="2791"/>
                            <a:ext cx="383" cy="314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45083" name="Object 39"/>
              <p:cNvGraphicFramePr>
                <a:graphicFrameLocks noChangeAspect="1"/>
              </p:cNvGraphicFramePr>
              <p:nvPr/>
            </p:nvGraphicFramePr>
            <p:xfrm>
              <a:off x="4806" y="3544"/>
              <a:ext cx="111" cy="5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168" name="" r:id="rId21" imgW="127000" imgH="63500" progId="Equation.3">
                      <p:embed/>
                    </p:oleObj>
                  </mc:Choice>
                  <mc:Fallback>
                    <p:oleObj name="" r:id="rId21" imgW="127000" imgH="63500" progId="Equation.3">
                      <p:embed/>
                      <p:pic>
                        <p:nvPicPr>
                          <p:cNvPr id="0" name="图片 3167"/>
                          <p:cNvPicPr/>
                          <p:nvPr/>
                        </p:nvPicPr>
                        <p:blipFill>
                          <a:blip r:embed="rId22"/>
                          <a:stretch>
                            <a:fillRect/>
                          </a:stretch>
                        </p:blipFill>
                        <p:spPr>
                          <a:xfrm>
                            <a:off x="4806" y="3544"/>
                            <a:ext cx="111" cy="55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45084" name="Object 40"/>
              <p:cNvGraphicFramePr>
                <a:graphicFrameLocks noChangeAspect="1"/>
              </p:cNvGraphicFramePr>
              <p:nvPr/>
            </p:nvGraphicFramePr>
            <p:xfrm>
              <a:off x="5064" y="3236"/>
              <a:ext cx="111" cy="5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165" name="" r:id="rId23" imgW="127000" imgH="63500" progId="Equation.3">
                      <p:embed/>
                    </p:oleObj>
                  </mc:Choice>
                  <mc:Fallback>
                    <p:oleObj name="" r:id="rId23" imgW="127000" imgH="63500" progId="Equation.3">
                      <p:embed/>
                      <p:pic>
                        <p:nvPicPr>
                          <p:cNvPr id="0" name="图片 3164"/>
                          <p:cNvPicPr/>
                          <p:nvPr/>
                        </p:nvPicPr>
                        <p:blipFill>
                          <a:blip r:embed="rId22"/>
                          <a:stretch>
                            <a:fillRect/>
                          </a:stretch>
                        </p:blipFill>
                        <p:spPr>
                          <a:xfrm>
                            <a:off x="5064" y="3236"/>
                            <a:ext cx="111" cy="55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45085" name="Object 41"/>
              <p:cNvGraphicFramePr>
                <a:graphicFrameLocks noChangeAspect="1"/>
              </p:cNvGraphicFramePr>
              <p:nvPr/>
            </p:nvGraphicFramePr>
            <p:xfrm>
              <a:off x="4916" y="2915"/>
              <a:ext cx="110" cy="5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172" name="" r:id="rId24" imgW="127000" imgH="63500" progId="Equation.3">
                      <p:embed/>
                    </p:oleObj>
                  </mc:Choice>
                  <mc:Fallback>
                    <p:oleObj name="" r:id="rId24" imgW="127000" imgH="63500" progId="Equation.3">
                      <p:embed/>
                      <p:pic>
                        <p:nvPicPr>
                          <p:cNvPr id="0" name="图片 3171"/>
                          <p:cNvPicPr/>
                          <p:nvPr/>
                        </p:nvPicPr>
                        <p:blipFill>
                          <a:blip r:embed="rId22"/>
                          <a:stretch>
                            <a:fillRect/>
                          </a:stretch>
                        </p:blipFill>
                        <p:spPr>
                          <a:xfrm>
                            <a:off x="4916" y="2915"/>
                            <a:ext cx="110" cy="55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45086" name="Object 42"/>
              <p:cNvGraphicFramePr>
                <a:graphicFrameLocks noChangeAspect="1"/>
              </p:cNvGraphicFramePr>
              <p:nvPr/>
            </p:nvGraphicFramePr>
            <p:xfrm>
              <a:off x="4423" y="2679"/>
              <a:ext cx="110" cy="5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179" name="" r:id="rId25" imgW="127000" imgH="63500" progId="Equation.3">
                      <p:embed/>
                    </p:oleObj>
                  </mc:Choice>
                  <mc:Fallback>
                    <p:oleObj name="" r:id="rId25" imgW="127000" imgH="63500" progId="Equation.3">
                      <p:embed/>
                      <p:pic>
                        <p:nvPicPr>
                          <p:cNvPr id="0" name="图片 3178"/>
                          <p:cNvPicPr/>
                          <p:nvPr/>
                        </p:nvPicPr>
                        <p:blipFill>
                          <a:blip r:embed="rId22"/>
                          <a:stretch>
                            <a:fillRect/>
                          </a:stretch>
                        </p:blipFill>
                        <p:spPr>
                          <a:xfrm>
                            <a:off x="4423" y="2679"/>
                            <a:ext cx="110" cy="55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45087" name="Object 43"/>
              <p:cNvGraphicFramePr>
                <a:graphicFrameLocks noChangeAspect="1"/>
              </p:cNvGraphicFramePr>
              <p:nvPr/>
            </p:nvGraphicFramePr>
            <p:xfrm>
              <a:off x="3533" y="3217"/>
              <a:ext cx="111" cy="5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169" name="" r:id="rId26" imgW="127000" imgH="63500" progId="Equation.3">
                      <p:embed/>
                    </p:oleObj>
                  </mc:Choice>
                  <mc:Fallback>
                    <p:oleObj name="" r:id="rId26" imgW="127000" imgH="63500" progId="Equation.3">
                      <p:embed/>
                      <p:pic>
                        <p:nvPicPr>
                          <p:cNvPr id="0" name="图片 3168"/>
                          <p:cNvPicPr/>
                          <p:nvPr/>
                        </p:nvPicPr>
                        <p:blipFill>
                          <a:blip r:embed="rId22"/>
                          <a:stretch>
                            <a:fillRect/>
                          </a:stretch>
                        </p:blipFill>
                        <p:spPr>
                          <a:xfrm>
                            <a:off x="3533" y="3217"/>
                            <a:ext cx="111" cy="54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45088" name="Object 44"/>
              <p:cNvGraphicFramePr>
                <a:graphicFrameLocks noChangeAspect="1"/>
              </p:cNvGraphicFramePr>
              <p:nvPr/>
            </p:nvGraphicFramePr>
            <p:xfrm>
              <a:off x="4284" y="3649"/>
              <a:ext cx="111" cy="5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180" name="" r:id="rId27" imgW="127000" imgH="63500" progId="Equation.3">
                      <p:embed/>
                    </p:oleObj>
                  </mc:Choice>
                  <mc:Fallback>
                    <p:oleObj name="" r:id="rId27" imgW="127000" imgH="63500" progId="Equation.3">
                      <p:embed/>
                      <p:pic>
                        <p:nvPicPr>
                          <p:cNvPr id="0" name="图片 3179"/>
                          <p:cNvPicPr/>
                          <p:nvPr/>
                        </p:nvPicPr>
                        <p:blipFill>
                          <a:blip r:embed="rId22"/>
                          <a:stretch>
                            <a:fillRect/>
                          </a:stretch>
                        </p:blipFill>
                        <p:spPr>
                          <a:xfrm>
                            <a:off x="4284" y="3649"/>
                            <a:ext cx="111" cy="55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45089" name="Group 45"/>
            <p:cNvGrpSpPr/>
            <p:nvPr/>
          </p:nvGrpSpPr>
          <p:grpSpPr>
            <a:xfrm>
              <a:off x="3652" y="2779"/>
              <a:ext cx="1374" cy="857"/>
              <a:chOff x="3652" y="2779"/>
              <a:chExt cx="1374" cy="857"/>
            </a:xfrm>
          </p:grpSpPr>
          <p:sp>
            <p:nvSpPr>
              <p:cNvPr id="45090" name="Line 46"/>
              <p:cNvSpPr/>
              <p:nvPr/>
            </p:nvSpPr>
            <p:spPr>
              <a:xfrm flipV="1">
                <a:off x="4680" y="3239"/>
                <a:ext cx="346" cy="1"/>
              </a:xfrm>
              <a:prstGeom prst="line">
                <a:avLst/>
              </a:prstGeom>
              <a:ln w="57150" cap="flat" cmpd="sng">
                <a:solidFill>
                  <a:srgbClr val="FF00FF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  <p:txBody>
              <a:bodyPr wrap="none" anchor="ctr"/>
              <a:p>
                <a:pPr eaLnBrk="0" hangingPunct="0">
                  <a:buClr>
                    <a:schemeClr val="hlink"/>
                  </a:buClr>
                  <a:buFont typeface="Wingdings" panose="05000000000000000000" pitchFamily="2" charset="2"/>
                  <a:buChar char="Ø"/>
                </a:pPr>
                <a:endParaRPr lang="zh-CN" altLang="en-US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5091" name="Line 47"/>
              <p:cNvSpPr/>
              <p:nvPr/>
            </p:nvSpPr>
            <p:spPr>
              <a:xfrm flipV="1">
                <a:off x="4596" y="2964"/>
                <a:ext cx="293" cy="221"/>
              </a:xfrm>
              <a:prstGeom prst="line">
                <a:avLst/>
              </a:prstGeom>
              <a:ln w="57150" cap="flat" cmpd="sng">
                <a:solidFill>
                  <a:srgbClr val="FF00FF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  <p:txBody>
              <a:bodyPr wrap="none" anchor="ctr"/>
              <a:p>
                <a:pPr eaLnBrk="0" hangingPunct="0">
                  <a:buClr>
                    <a:schemeClr val="hlink"/>
                  </a:buClr>
                  <a:buFont typeface="Wingdings" panose="05000000000000000000" pitchFamily="2" charset="2"/>
                  <a:buChar char="Ø"/>
                </a:pPr>
                <a:endParaRPr lang="zh-CN" altLang="en-US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5092" name="Line 48"/>
              <p:cNvSpPr/>
              <p:nvPr/>
            </p:nvSpPr>
            <p:spPr>
              <a:xfrm>
                <a:off x="4633" y="3298"/>
                <a:ext cx="193" cy="213"/>
              </a:xfrm>
              <a:prstGeom prst="line">
                <a:avLst/>
              </a:prstGeom>
              <a:ln w="57150" cap="flat" cmpd="sng">
                <a:solidFill>
                  <a:srgbClr val="FF00FF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  <p:txBody>
              <a:bodyPr wrap="none" anchor="ctr"/>
              <a:p>
                <a:pPr eaLnBrk="0" hangingPunct="0">
                  <a:buClr>
                    <a:schemeClr val="hlink"/>
                  </a:buClr>
                  <a:buFont typeface="Wingdings" panose="05000000000000000000" pitchFamily="2" charset="2"/>
                  <a:buChar char="Ø"/>
                </a:pPr>
                <a:endParaRPr lang="zh-CN" altLang="en-US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5093" name="Line 49"/>
              <p:cNvSpPr/>
              <p:nvPr/>
            </p:nvSpPr>
            <p:spPr>
              <a:xfrm flipH="1" flipV="1">
                <a:off x="3652" y="3238"/>
                <a:ext cx="873" cy="0"/>
              </a:xfrm>
              <a:prstGeom prst="line">
                <a:avLst/>
              </a:prstGeom>
              <a:ln w="57150" cap="flat" cmpd="sng">
                <a:solidFill>
                  <a:srgbClr val="FF00FF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  <p:txBody>
              <a:bodyPr wrap="none" anchor="ctr"/>
              <a:p>
                <a:pPr eaLnBrk="0" hangingPunct="0">
                  <a:buClr>
                    <a:schemeClr val="hlink"/>
                  </a:buClr>
                  <a:buFont typeface="Wingdings" panose="05000000000000000000" pitchFamily="2" charset="2"/>
                  <a:buChar char="Ø"/>
                </a:pPr>
                <a:endParaRPr lang="zh-CN" altLang="en-US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5094" name="Line 50"/>
              <p:cNvSpPr/>
              <p:nvPr/>
            </p:nvSpPr>
            <p:spPr>
              <a:xfrm flipH="1" flipV="1">
                <a:off x="4483" y="2779"/>
                <a:ext cx="68" cy="419"/>
              </a:xfrm>
              <a:prstGeom prst="line">
                <a:avLst/>
              </a:prstGeom>
              <a:ln w="57150" cap="flat" cmpd="sng">
                <a:solidFill>
                  <a:srgbClr val="FF00FF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  <p:txBody>
              <a:bodyPr wrap="none" anchor="ctr"/>
              <a:p>
                <a:pPr eaLnBrk="0" hangingPunct="0">
                  <a:buClr>
                    <a:schemeClr val="hlink"/>
                  </a:buClr>
                  <a:buFont typeface="Wingdings" panose="05000000000000000000" pitchFamily="2" charset="2"/>
                  <a:buChar char="Ø"/>
                </a:pPr>
                <a:endParaRPr lang="zh-CN" altLang="en-US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5095" name="Line 51"/>
              <p:cNvSpPr/>
              <p:nvPr/>
            </p:nvSpPr>
            <p:spPr>
              <a:xfrm flipH="1">
                <a:off x="4364" y="3343"/>
                <a:ext cx="147" cy="293"/>
              </a:xfrm>
              <a:prstGeom prst="line">
                <a:avLst/>
              </a:prstGeom>
              <a:ln w="57150" cap="flat" cmpd="sng">
                <a:solidFill>
                  <a:srgbClr val="FF00FF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  <p:txBody>
              <a:bodyPr wrap="none" anchor="ctr"/>
              <a:p>
                <a:pPr eaLnBrk="0" hangingPunct="0">
                  <a:buClr>
                    <a:schemeClr val="hlink"/>
                  </a:buClr>
                  <a:buFont typeface="Wingdings" panose="05000000000000000000" pitchFamily="2" charset="2"/>
                  <a:buChar char="Ø"/>
                </a:pPr>
                <a:endParaRPr lang="zh-CN" altLang="en-US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45096" name="Group 52"/>
            <p:cNvGrpSpPr/>
            <p:nvPr/>
          </p:nvGrpSpPr>
          <p:grpSpPr>
            <a:xfrm>
              <a:off x="4244" y="2916"/>
              <a:ext cx="454" cy="444"/>
              <a:chOff x="4244" y="2903"/>
              <a:chExt cx="454" cy="444"/>
            </a:xfrm>
          </p:grpSpPr>
          <p:graphicFrame>
            <p:nvGraphicFramePr>
              <p:cNvPr id="45097" name="Object 53"/>
              <p:cNvGraphicFramePr>
                <a:graphicFrameLocks noChangeAspect="1"/>
              </p:cNvGraphicFramePr>
              <p:nvPr/>
            </p:nvGraphicFramePr>
            <p:xfrm>
              <a:off x="4244" y="2903"/>
              <a:ext cx="252" cy="33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186" name="" r:id="rId28" imgW="114300" imgH="152400" progId="Equation.3">
                      <p:embed/>
                    </p:oleObj>
                  </mc:Choice>
                  <mc:Fallback>
                    <p:oleObj name="" r:id="rId28" imgW="114300" imgH="152400" progId="Equation.3">
                      <p:embed/>
                      <p:pic>
                        <p:nvPicPr>
                          <p:cNvPr id="0" name="图片 3185"/>
                          <p:cNvPicPr/>
                          <p:nvPr/>
                        </p:nvPicPr>
                        <p:blipFill>
                          <a:blip r:embed="rId7"/>
                          <a:stretch>
                            <a:fillRect/>
                          </a:stretch>
                        </p:blipFill>
                        <p:spPr>
                          <a:xfrm>
                            <a:off x="4244" y="2903"/>
                            <a:ext cx="252" cy="330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45098" name="AutoShape 54"/>
              <p:cNvSpPr/>
              <p:nvPr/>
            </p:nvSpPr>
            <p:spPr>
              <a:xfrm>
                <a:off x="4431" y="3085"/>
                <a:ext cx="267" cy="262"/>
              </a:xfrm>
              <a:prstGeom prst="flowChartOr">
                <a:avLst/>
              </a:prstGeom>
              <a:solidFill>
                <a:srgbClr val="FF3399"/>
              </a:solidFill>
              <a:ln w="9525" cap="flat" cmpd="sng">
                <a:solidFill>
                  <a:srgbClr val="FFFF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p>
                <a:pPr eaLnBrk="0" hangingPunct="0">
                  <a:buClr>
                    <a:schemeClr val="hlink"/>
                  </a:buClr>
                  <a:buFont typeface="Wingdings" panose="05000000000000000000" pitchFamily="2" charset="2"/>
                  <a:buChar char="Ø"/>
                </a:pPr>
                <a:endParaRPr lang="zh-CN" altLang="en-US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p:grpSp>
      </p:grp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47105" name="Group 61"/>
          <p:cNvGrpSpPr/>
          <p:nvPr/>
        </p:nvGrpSpPr>
        <p:grpSpPr>
          <a:xfrm>
            <a:off x="3203575" y="1776413"/>
            <a:ext cx="2952750" cy="2478087"/>
            <a:chOff x="3106" y="2214"/>
            <a:chExt cx="2449" cy="1893"/>
          </a:xfrm>
        </p:grpSpPr>
        <p:grpSp>
          <p:nvGrpSpPr>
            <p:cNvPr id="47106" name="Group 62"/>
            <p:cNvGrpSpPr/>
            <p:nvPr/>
          </p:nvGrpSpPr>
          <p:grpSpPr>
            <a:xfrm>
              <a:off x="3145" y="2214"/>
              <a:ext cx="844" cy="530"/>
              <a:chOff x="3280" y="2315"/>
              <a:chExt cx="844" cy="530"/>
            </a:xfrm>
          </p:grpSpPr>
          <p:graphicFrame>
            <p:nvGraphicFramePr>
              <p:cNvPr id="47107" name="Object 63"/>
              <p:cNvGraphicFramePr>
                <a:graphicFrameLocks noChangeAspect="1"/>
              </p:cNvGraphicFramePr>
              <p:nvPr/>
            </p:nvGraphicFramePr>
            <p:xfrm>
              <a:off x="3280" y="2478"/>
              <a:ext cx="298" cy="36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185" name="" r:id="rId1" imgW="139700" imgH="177800" progId="Equation.3">
                      <p:embed/>
                    </p:oleObj>
                  </mc:Choice>
                  <mc:Fallback>
                    <p:oleObj name="" r:id="rId1" imgW="139700" imgH="177800" progId="Equation.3">
                      <p:embed/>
                      <p:pic>
                        <p:nvPicPr>
                          <p:cNvPr id="0" name="图片 3184"/>
                          <p:cNvPicPr/>
                          <p:nvPr/>
                        </p:nvPicPr>
                        <p:blipFill>
                          <a:blip r:embed="rId2"/>
                          <a:stretch>
                            <a:fillRect/>
                          </a:stretch>
                        </p:blipFill>
                        <p:spPr>
                          <a:xfrm>
                            <a:off x="3280" y="2478"/>
                            <a:ext cx="298" cy="367"/>
                          </a:xfrm>
                          <a:prstGeom prst="rect">
                            <a:avLst/>
                          </a:prstGeom>
                          <a:solidFill>
                            <a:schemeClr val="tx1"/>
                          </a:solidFill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47108" name="Object 64"/>
              <p:cNvGraphicFramePr>
                <a:graphicFrameLocks noChangeAspect="1"/>
              </p:cNvGraphicFramePr>
              <p:nvPr/>
            </p:nvGraphicFramePr>
            <p:xfrm>
              <a:off x="3694" y="2315"/>
              <a:ext cx="430" cy="35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184" name="" r:id="rId3" imgW="190500" imgH="165100" progId="Equation.3">
                      <p:embed/>
                    </p:oleObj>
                  </mc:Choice>
                  <mc:Fallback>
                    <p:oleObj name="" r:id="rId3" imgW="190500" imgH="165100" progId="Equation.3">
                      <p:embed/>
                      <p:pic>
                        <p:nvPicPr>
                          <p:cNvPr id="0" name="图片 3183"/>
                          <p:cNvPicPr/>
                          <p:nvPr/>
                        </p:nvPicPr>
                        <p:blipFill>
                          <a:blip r:embed="rId4"/>
                          <a:stretch>
                            <a:fillRect/>
                          </a:stretch>
                        </p:blipFill>
                        <p:spPr>
                          <a:xfrm>
                            <a:off x="3694" y="2315"/>
                            <a:ext cx="430" cy="354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47109" name="Group 65"/>
            <p:cNvGrpSpPr/>
            <p:nvPr/>
          </p:nvGrpSpPr>
          <p:grpSpPr>
            <a:xfrm>
              <a:off x="3106" y="2352"/>
              <a:ext cx="2267" cy="1569"/>
              <a:chOff x="3360" y="2648"/>
              <a:chExt cx="1967" cy="1432"/>
            </a:xfrm>
          </p:grpSpPr>
          <p:sp>
            <p:nvSpPr>
              <p:cNvPr id="47110" name="Oval 66"/>
              <p:cNvSpPr/>
              <p:nvPr/>
            </p:nvSpPr>
            <p:spPr>
              <a:xfrm>
                <a:off x="3546" y="2736"/>
                <a:ext cx="1781" cy="1344"/>
              </a:xfrm>
              <a:prstGeom prst="ellipse">
                <a:avLst/>
              </a:prstGeom>
              <a:solidFill>
                <a:schemeClr val="accent2"/>
              </a:solidFill>
              <a:ln w="9525">
                <a:noFill/>
              </a:ln>
            </p:spPr>
            <p:txBody>
              <a:bodyPr wrap="none" anchor="ctr"/>
              <a:p>
                <a:pPr eaLnBrk="0" hangingPunct="0">
                  <a:buClr>
                    <a:schemeClr val="hlink"/>
                  </a:buClr>
                  <a:buFont typeface="Wingdings" panose="05000000000000000000" pitchFamily="2" charset="2"/>
                  <a:buChar char="Ø"/>
                </a:pPr>
                <a:endParaRPr lang="zh-CN" altLang="en-US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7111" name="Oval 67"/>
              <p:cNvSpPr/>
              <p:nvPr/>
            </p:nvSpPr>
            <p:spPr>
              <a:xfrm>
                <a:off x="3875" y="3024"/>
                <a:ext cx="1171" cy="767"/>
              </a:xfrm>
              <a:prstGeom prst="ellipse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p>
                <a:pPr eaLnBrk="0" hangingPunct="0">
                  <a:buClr>
                    <a:schemeClr val="hlink"/>
                  </a:buClr>
                  <a:buFont typeface="Wingdings" panose="05000000000000000000" pitchFamily="2" charset="2"/>
                  <a:buChar char="Ø"/>
                </a:pPr>
                <a:endParaRPr lang="zh-CN" altLang="en-US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7112" name="AutoShape 68"/>
              <p:cNvSpPr/>
              <p:nvPr/>
            </p:nvSpPr>
            <p:spPr>
              <a:xfrm>
                <a:off x="4531" y="3312"/>
                <a:ext cx="233" cy="240"/>
              </a:xfrm>
              <a:prstGeom prst="flowChartOr">
                <a:avLst/>
              </a:prstGeom>
              <a:solidFill>
                <a:schemeClr val="accent2"/>
              </a:solidFill>
              <a:ln w="9525" cap="flat" cmpd="sng">
                <a:solidFill>
                  <a:srgbClr val="FFFF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p>
                <a:pPr eaLnBrk="0" hangingPunct="0">
                  <a:buClr>
                    <a:schemeClr val="hlink"/>
                  </a:buClr>
                  <a:buFont typeface="Wingdings" panose="05000000000000000000" pitchFamily="2" charset="2"/>
                  <a:buChar char="Ø"/>
                </a:pPr>
                <a:endParaRPr lang="zh-CN" altLang="en-US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graphicFrame>
            <p:nvGraphicFramePr>
              <p:cNvPr id="47113" name="Object 69"/>
              <p:cNvGraphicFramePr>
                <a:graphicFrameLocks noChangeAspect="1"/>
              </p:cNvGraphicFramePr>
              <p:nvPr/>
            </p:nvGraphicFramePr>
            <p:xfrm>
              <a:off x="3360" y="2648"/>
              <a:ext cx="261" cy="33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187" name="" r:id="rId5" imgW="139700" imgH="177800" progId="Equation.3">
                      <p:embed/>
                    </p:oleObj>
                  </mc:Choice>
                  <mc:Fallback>
                    <p:oleObj name="" r:id="rId5" imgW="139700" imgH="177800" progId="Equation.3">
                      <p:embed/>
                      <p:pic>
                        <p:nvPicPr>
                          <p:cNvPr id="0" name="图片 3186"/>
                          <p:cNvPicPr/>
                          <p:nvPr/>
                        </p:nvPicPr>
                        <p:blipFill>
                          <a:blip r:embed="rId2"/>
                          <a:stretch>
                            <a:fillRect/>
                          </a:stretch>
                        </p:blipFill>
                        <p:spPr>
                          <a:xfrm>
                            <a:off x="3360" y="2648"/>
                            <a:ext cx="261" cy="336"/>
                          </a:xfrm>
                          <a:prstGeom prst="rect">
                            <a:avLst/>
                          </a:prstGeom>
                          <a:solidFill>
                            <a:schemeClr val="accent2"/>
                          </a:solidFill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47114" name="Object 70"/>
              <p:cNvGraphicFramePr>
                <a:graphicFrameLocks noChangeAspect="1"/>
              </p:cNvGraphicFramePr>
              <p:nvPr/>
            </p:nvGraphicFramePr>
            <p:xfrm>
              <a:off x="4297" y="3216"/>
              <a:ext cx="245" cy="33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188" name="" r:id="rId6" imgW="114300" imgH="152400" progId="Equation.3">
                      <p:embed/>
                    </p:oleObj>
                  </mc:Choice>
                  <mc:Fallback>
                    <p:oleObj name="" r:id="rId6" imgW="114300" imgH="152400" progId="Equation.3">
                      <p:embed/>
                      <p:pic>
                        <p:nvPicPr>
                          <p:cNvPr id="0" name="图片 3187"/>
                          <p:cNvPicPr/>
                          <p:nvPr/>
                        </p:nvPicPr>
                        <p:blipFill>
                          <a:blip r:embed="rId7"/>
                          <a:stretch>
                            <a:fillRect/>
                          </a:stretch>
                        </p:blipFill>
                        <p:spPr>
                          <a:xfrm>
                            <a:off x="4297" y="3216"/>
                            <a:ext cx="245" cy="336"/>
                          </a:xfrm>
                          <a:prstGeom prst="rect">
                            <a:avLst/>
                          </a:prstGeom>
                          <a:solidFill>
                            <a:schemeClr val="accent2"/>
                          </a:solidFill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47115" name="Object 69"/>
              <p:cNvGraphicFramePr>
                <a:graphicFrameLocks noChangeAspect="1"/>
              </p:cNvGraphicFramePr>
              <p:nvPr/>
            </p:nvGraphicFramePr>
            <p:xfrm>
              <a:off x="3373" y="2661"/>
              <a:ext cx="261" cy="33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189" name="" r:id="rId8" imgW="139700" imgH="177800" progId="Equation.3">
                      <p:embed/>
                    </p:oleObj>
                  </mc:Choice>
                  <mc:Fallback>
                    <p:oleObj name="" r:id="rId8" imgW="139700" imgH="177800" progId="Equation.3">
                      <p:embed/>
                      <p:pic>
                        <p:nvPicPr>
                          <p:cNvPr id="0" name="图片 3188"/>
                          <p:cNvPicPr/>
                          <p:nvPr/>
                        </p:nvPicPr>
                        <p:blipFill>
                          <a:blip r:embed="rId2"/>
                          <a:stretch>
                            <a:fillRect/>
                          </a:stretch>
                        </p:blipFill>
                        <p:spPr>
                          <a:xfrm>
                            <a:off x="3373" y="2661"/>
                            <a:ext cx="261" cy="336"/>
                          </a:xfrm>
                          <a:prstGeom prst="rect">
                            <a:avLst/>
                          </a:prstGeom>
                          <a:solidFill>
                            <a:schemeClr val="accent2"/>
                          </a:solidFill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47116" name="Object 69"/>
              <p:cNvGraphicFramePr>
                <a:graphicFrameLocks noChangeAspect="1"/>
              </p:cNvGraphicFramePr>
              <p:nvPr/>
            </p:nvGraphicFramePr>
            <p:xfrm>
              <a:off x="3366" y="2649"/>
              <a:ext cx="261" cy="33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190" name="" r:id="rId9" imgW="139700" imgH="177800" progId="Equation.3">
                      <p:embed/>
                    </p:oleObj>
                  </mc:Choice>
                  <mc:Fallback>
                    <p:oleObj name="" r:id="rId9" imgW="139700" imgH="177800" progId="Equation.3">
                      <p:embed/>
                      <p:pic>
                        <p:nvPicPr>
                          <p:cNvPr id="0" name="图片 3189"/>
                          <p:cNvPicPr/>
                          <p:nvPr/>
                        </p:nvPicPr>
                        <p:blipFill>
                          <a:blip r:embed="rId2"/>
                          <a:stretch>
                            <a:fillRect/>
                          </a:stretch>
                        </p:blipFill>
                        <p:spPr>
                          <a:xfrm>
                            <a:off x="3366" y="2649"/>
                            <a:ext cx="261" cy="336"/>
                          </a:xfrm>
                          <a:prstGeom prst="rect">
                            <a:avLst/>
                          </a:prstGeom>
                          <a:solidFill>
                            <a:schemeClr val="accent2"/>
                          </a:solidFill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47117" name="Oval 71"/>
            <p:cNvSpPr/>
            <p:nvPr/>
          </p:nvSpPr>
          <p:spPr>
            <a:xfrm>
              <a:off x="3696" y="2750"/>
              <a:ext cx="1362" cy="856"/>
            </a:xfrm>
            <a:prstGeom prst="ellipse">
              <a:avLst/>
            </a:prstGeom>
            <a:solidFill>
              <a:schemeClr val="bg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p>
              <a:pPr eaLnBrk="0" hangingPunct="0">
                <a:buClr>
                  <a:schemeClr val="hlink"/>
                </a:buClr>
                <a:buFont typeface="Wingdings" panose="05000000000000000000" pitchFamily="2" charset="2"/>
                <a:buChar char="Ø"/>
              </a:pPr>
              <a:endParaRPr lang="zh-CN" altLang="en-US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graphicFrame>
          <p:nvGraphicFramePr>
            <p:cNvPr id="47118" name="Object 72"/>
            <p:cNvGraphicFramePr>
              <a:graphicFrameLocks noChangeAspect="1"/>
            </p:cNvGraphicFramePr>
            <p:nvPr/>
          </p:nvGraphicFramePr>
          <p:xfrm>
            <a:off x="4286" y="2296"/>
            <a:ext cx="147" cy="14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92" name="" r:id="rId10" imgW="127000" imgH="127000" progId="Equation.3">
                    <p:embed/>
                  </p:oleObj>
                </mc:Choice>
                <mc:Fallback>
                  <p:oleObj name="" r:id="rId10" imgW="127000" imgH="127000" progId="Equation.3">
                    <p:embed/>
                    <p:pic>
                      <p:nvPicPr>
                        <p:cNvPr id="0" name="图片 3191"/>
                        <p:cNvPicPr/>
                        <p:nvPr/>
                      </p:nvPicPr>
                      <p:blipFill>
                        <a:blip r:embed="rId11"/>
                        <a:stretch>
                          <a:fillRect/>
                        </a:stretch>
                      </p:blipFill>
                      <p:spPr>
                        <a:xfrm>
                          <a:off x="4286" y="2296"/>
                          <a:ext cx="147" cy="146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7119" name="Object 73"/>
            <p:cNvGraphicFramePr>
              <a:graphicFrameLocks noChangeAspect="1"/>
            </p:cNvGraphicFramePr>
            <p:nvPr/>
          </p:nvGraphicFramePr>
          <p:xfrm>
            <a:off x="5408" y="3240"/>
            <a:ext cx="147" cy="14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93" name="" r:id="rId12" imgW="127000" imgH="127000" progId="Equation.3">
                    <p:embed/>
                  </p:oleObj>
                </mc:Choice>
                <mc:Fallback>
                  <p:oleObj name="" r:id="rId12" imgW="127000" imgH="127000" progId="Equation.3">
                    <p:embed/>
                    <p:pic>
                      <p:nvPicPr>
                        <p:cNvPr id="0" name="图片 3192"/>
                        <p:cNvPicPr/>
                        <p:nvPr/>
                      </p:nvPicPr>
                      <p:blipFill>
                        <a:blip r:embed="rId11"/>
                        <a:stretch>
                          <a:fillRect/>
                        </a:stretch>
                      </p:blipFill>
                      <p:spPr>
                        <a:xfrm>
                          <a:off x="5408" y="3240"/>
                          <a:ext cx="147" cy="146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7120" name="Object 74"/>
            <p:cNvGraphicFramePr>
              <a:graphicFrameLocks noChangeAspect="1"/>
            </p:cNvGraphicFramePr>
            <p:nvPr/>
          </p:nvGraphicFramePr>
          <p:xfrm>
            <a:off x="3140" y="3135"/>
            <a:ext cx="147" cy="14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96" name="" r:id="rId13" imgW="127000" imgH="127000" progId="Equation.3">
                    <p:embed/>
                  </p:oleObj>
                </mc:Choice>
                <mc:Fallback>
                  <p:oleObj name="" r:id="rId13" imgW="127000" imgH="127000" progId="Equation.3">
                    <p:embed/>
                    <p:pic>
                      <p:nvPicPr>
                        <p:cNvPr id="0" name="图片 3195"/>
                        <p:cNvPicPr/>
                        <p:nvPr/>
                      </p:nvPicPr>
                      <p:blipFill>
                        <a:blip r:embed="rId11"/>
                        <a:stretch>
                          <a:fillRect/>
                        </a:stretch>
                      </p:blipFill>
                      <p:spPr>
                        <a:xfrm>
                          <a:off x="3140" y="3135"/>
                          <a:ext cx="147" cy="146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7121" name="Object 75"/>
            <p:cNvGraphicFramePr>
              <a:graphicFrameLocks noChangeAspect="1"/>
            </p:cNvGraphicFramePr>
            <p:nvPr/>
          </p:nvGraphicFramePr>
          <p:xfrm>
            <a:off x="5243" y="2715"/>
            <a:ext cx="148" cy="14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02" name="" r:id="rId14" imgW="127000" imgH="127000" progId="Equation.3">
                    <p:embed/>
                  </p:oleObj>
                </mc:Choice>
                <mc:Fallback>
                  <p:oleObj name="" r:id="rId14" imgW="127000" imgH="127000" progId="Equation.3">
                    <p:embed/>
                    <p:pic>
                      <p:nvPicPr>
                        <p:cNvPr id="0" name="图片 3201"/>
                        <p:cNvPicPr/>
                        <p:nvPr/>
                      </p:nvPicPr>
                      <p:blipFill>
                        <a:blip r:embed="rId11"/>
                        <a:stretch>
                          <a:fillRect/>
                        </a:stretch>
                      </p:blipFill>
                      <p:spPr>
                        <a:xfrm>
                          <a:off x="5243" y="2715"/>
                          <a:ext cx="148" cy="147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7122" name="Object 76"/>
            <p:cNvGraphicFramePr>
              <a:graphicFrameLocks noChangeAspect="1"/>
            </p:cNvGraphicFramePr>
            <p:nvPr/>
          </p:nvGraphicFramePr>
          <p:xfrm>
            <a:off x="5079" y="3712"/>
            <a:ext cx="146" cy="14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83" name="" r:id="rId15" imgW="127000" imgH="127000" progId="Equation.3">
                    <p:embed/>
                  </p:oleObj>
                </mc:Choice>
                <mc:Fallback>
                  <p:oleObj name="" r:id="rId15" imgW="127000" imgH="127000" progId="Equation.3">
                    <p:embed/>
                    <p:pic>
                      <p:nvPicPr>
                        <p:cNvPr id="0" name="图片 3182"/>
                        <p:cNvPicPr/>
                        <p:nvPr/>
                      </p:nvPicPr>
                      <p:blipFill>
                        <a:blip r:embed="rId11"/>
                        <a:stretch>
                          <a:fillRect/>
                        </a:stretch>
                      </p:blipFill>
                      <p:spPr>
                        <a:xfrm>
                          <a:off x="5079" y="3712"/>
                          <a:ext cx="146" cy="146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7123" name="Object 77"/>
            <p:cNvGraphicFramePr>
              <a:graphicFrameLocks noChangeAspect="1"/>
            </p:cNvGraphicFramePr>
            <p:nvPr/>
          </p:nvGraphicFramePr>
          <p:xfrm>
            <a:off x="4203" y="3961"/>
            <a:ext cx="147" cy="14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91" name="" r:id="rId16" imgW="127000" imgH="127000" progId="Equation.3">
                    <p:embed/>
                  </p:oleObj>
                </mc:Choice>
                <mc:Fallback>
                  <p:oleObj name="" r:id="rId16" imgW="127000" imgH="127000" progId="Equation.3">
                    <p:embed/>
                    <p:pic>
                      <p:nvPicPr>
                        <p:cNvPr id="0" name="图片 3190"/>
                        <p:cNvPicPr/>
                        <p:nvPr/>
                      </p:nvPicPr>
                      <p:blipFill>
                        <a:blip r:embed="rId11"/>
                        <a:stretch>
                          <a:fillRect/>
                        </a:stretch>
                      </p:blipFill>
                      <p:spPr>
                        <a:xfrm>
                          <a:off x="4203" y="3961"/>
                          <a:ext cx="147" cy="146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7124" name="Object 78"/>
            <p:cNvGraphicFramePr>
              <a:graphicFrameLocks noChangeAspect="1"/>
            </p:cNvGraphicFramePr>
            <p:nvPr/>
          </p:nvGraphicFramePr>
          <p:xfrm>
            <a:off x="4835" y="2392"/>
            <a:ext cx="147" cy="14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94" name="" r:id="rId17" imgW="127000" imgH="127000" progId="Equation.3">
                    <p:embed/>
                  </p:oleObj>
                </mc:Choice>
                <mc:Fallback>
                  <p:oleObj name="" r:id="rId17" imgW="127000" imgH="127000" progId="Equation.3">
                    <p:embed/>
                    <p:pic>
                      <p:nvPicPr>
                        <p:cNvPr id="0" name="图片 3193"/>
                        <p:cNvPicPr/>
                        <p:nvPr/>
                      </p:nvPicPr>
                      <p:blipFill>
                        <a:blip r:embed="rId11"/>
                        <a:stretch>
                          <a:fillRect/>
                        </a:stretch>
                      </p:blipFill>
                      <p:spPr>
                        <a:xfrm>
                          <a:off x="4835" y="2392"/>
                          <a:ext cx="147" cy="146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7125" name="Object 79"/>
            <p:cNvGraphicFramePr>
              <a:graphicFrameLocks noChangeAspect="1"/>
            </p:cNvGraphicFramePr>
            <p:nvPr/>
          </p:nvGraphicFramePr>
          <p:xfrm>
            <a:off x="4691" y="3935"/>
            <a:ext cx="147" cy="14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95" name="" r:id="rId18" imgW="127000" imgH="127000" progId="Equation.3">
                    <p:embed/>
                  </p:oleObj>
                </mc:Choice>
                <mc:Fallback>
                  <p:oleObj name="" r:id="rId18" imgW="127000" imgH="127000" progId="Equation.3">
                    <p:embed/>
                    <p:pic>
                      <p:nvPicPr>
                        <p:cNvPr id="0" name="图片 3194"/>
                        <p:cNvPicPr/>
                        <p:nvPr/>
                      </p:nvPicPr>
                      <p:blipFill>
                        <a:blip r:embed="rId11"/>
                        <a:stretch>
                          <a:fillRect/>
                        </a:stretch>
                      </p:blipFill>
                      <p:spPr>
                        <a:xfrm>
                          <a:off x="4691" y="3935"/>
                          <a:ext cx="147" cy="146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7126" name="Object 80"/>
            <p:cNvGraphicFramePr>
              <a:graphicFrameLocks noChangeAspect="1"/>
            </p:cNvGraphicFramePr>
            <p:nvPr/>
          </p:nvGraphicFramePr>
          <p:xfrm>
            <a:off x="3539" y="3736"/>
            <a:ext cx="144" cy="14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97" name="" r:id="rId19" imgW="127000" imgH="127000" progId="Equation.3">
                    <p:embed/>
                  </p:oleObj>
                </mc:Choice>
                <mc:Fallback>
                  <p:oleObj name="" r:id="rId19" imgW="127000" imgH="127000" progId="Equation.3">
                    <p:embed/>
                    <p:pic>
                      <p:nvPicPr>
                        <p:cNvPr id="0" name="图片 3196"/>
                        <p:cNvPicPr/>
                        <p:nvPr/>
                      </p:nvPicPr>
                      <p:blipFill>
                        <a:blip r:embed="rId11"/>
                        <a:stretch>
                          <a:fillRect/>
                        </a:stretch>
                      </p:blipFill>
                      <p:spPr>
                        <a:xfrm>
                          <a:off x="3539" y="3736"/>
                          <a:ext cx="144" cy="143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7127" name="Oval 81"/>
            <p:cNvSpPr/>
            <p:nvPr/>
          </p:nvSpPr>
          <p:spPr>
            <a:xfrm>
              <a:off x="3345" y="2452"/>
              <a:ext cx="2033" cy="1469"/>
            </a:xfrm>
            <a:prstGeom prst="ellipse">
              <a:avLst/>
            </a:prstGeom>
            <a:noFill/>
            <a:ln w="9525" cap="flat" cmpd="sng">
              <a:solidFill>
                <a:srgbClr val="FF339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p>
              <a:pPr eaLnBrk="0" hangingPunct="0">
                <a:buClr>
                  <a:schemeClr val="hlink"/>
                </a:buClr>
                <a:buFont typeface="Wingdings" panose="05000000000000000000" pitchFamily="2" charset="2"/>
                <a:buChar char="Ø"/>
              </a:pPr>
              <a:endParaRPr lang="zh-CN" altLang="en-US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graphicFrame>
          <p:nvGraphicFramePr>
            <p:cNvPr id="47128" name="Object 82"/>
            <p:cNvGraphicFramePr>
              <a:graphicFrameLocks noChangeAspect="1"/>
            </p:cNvGraphicFramePr>
            <p:nvPr/>
          </p:nvGraphicFramePr>
          <p:xfrm>
            <a:off x="3664" y="2439"/>
            <a:ext cx="147" cy="14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98" name="" r:id="rId20" imgW="127000" imgH="127000" progId="Equation.3">
                    <p:embed/>
                  </p:oleObj>
                </mc:Choice>
                <mc:Fallback>
                  <p:oleObj name="" r:id="rId20" imgW="127000" imgH="127000" progId="Equation.3">
                    <p:embed/>
                    <p:pic>
                      <p:nvPicPr>
                        <p:cNvPr id="0" name="图片 3197"/>
                        <p:cNvPicPr/>
                        <p:nvPr/>
                      </p:nvPicPr>
                      <p:blipFill>
                        <a:blip r:embed="rId11"/>
                        <a:stretch>
                          <a:fillRect/>
                        </a:stretch>
                      </p:blipFill>
                      <p:spPr>
                        <a:xfrm>
                          <a:off x="3664" y="2439"/>
                          <a:ext cx="147" cy="146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47129" name="Group 83"/>
            <p:cNvGrpSpPr/>
            <p:nvPr/>
          </p:nvGrpSpPr>
          <p:grpSpPr>
            <a:xfrm>
              <a:off x="3533" y="2679"/>
              <a:ext cx="1642" cy="1025"/>
              <a:chOff x="3533" y="2679"/>
              <a:chExt cx="1642" cy="1025"/>
            </a:xfrm>
          </p:grpSpPr>
          <p:graphicFrame>
            <p:nvGraphicFramePr>
              <p:cNvPr id="47130" name="Object 84"/>
              <p:cNvGraphicFramePr>
                <a:graphicFrameLocks noChangeAspect="1"/>
              </p:cNvGraphicFramePr>
              <p:nvPr/>
            </p:nvGraphicFramePr>
            <p:xfrm>
              <a:off x="3711" y="2705"/>
              <a:ext cx="383" cy="31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199" name="" r:id="rId21" imgW="190500" imgH="152400" progId="Equation.3">
                      <p:embed/>
                    </p:oleObj>
                  </mc:Choice>
                  <mc:Fallback>
                    <p:oleObj name="" r:id="rId21" imgW="190500" imgH="152400" progId="Equation.3">
                      <p:embed/>
                      <p:pic>
                        <p:nvPicPr>
                          <p:cNvPr id="0" name="图片 3198"/>
                          <p:cNvPicPr/>
                          <p:nvPr/>
                        </p:nvPicPr>
                        <p:blipFill>
                          <a:blip r:embed="rId22"/>
                          <a:stretch>
                            <a:fillRect/>
                          </a:stretch>
                        </p:blipFill>
                        <p:spPr>
                          <a:xfrm>
                            <a:off x="3711" y="2705"/>
                            <a:ext cx="383" cy="314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47131" name="Object 85"/>
              <p:cNvGraphicFramePr>
                <a:graphicFrameLocks noChangeAspect="1"/>
              </p:cNvGraphicFramePr>
              <p:nvPr/>
            </p:nvGraphicFramePr>
            <p:xfrm>
              <a:off x="4806" y="3544"/>
              <a:ext cx="111" cy="5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200" name="" r:id="rId23" imgW="127000" imgH="63500" progId="Equation.3">
                      <p:embed/>
                    </p:oleObj>
                  </mc:Choice>
                  <mc:Fallback>
                    <p:oleObj name="" r:id="rId23" imgW="127000" imgH="63500" progId="Equation.3">
                      <p:embed/>
                      <p:pic>
                        <p:nvPicPr>
                          <p:cNvPr id="0" name="图片 3199"/>
                          <p:cNvPicPr/>
                          <p:nvPr/>
                        </p:nvPicPr>
                        <p:blipFill>
                          <a:blip r:embed="rId24"/>
                          <a:stretch>
                            <a:fillRect/>
                          </a:stretch>
                        </p:blipFill>
                        <p:spPr>
                          <a:xfrm>
                            <a:off x="4806" y="3544"/>
                            <a:ext cx="111" cy="55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47132" name="Object 86"/>
              <p:cNvGraphicFramePr>
                <a:graphicFrameLocks noChangeAspect="1"/>
              </p:cNvGraphicFramePr>
              <p:nvPr/>
            </p:nvGraphicFramePr>
            <p:xfrm>
              <a:off x="5064" y="3236"/>
              <a:ext cx="111" cy="5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201" name="" r:id="rId25" imgW="127000" imgH="63500" progId="Equation.3">
                      <p:embed/>
                    </p:oleObj>
                  </mc:Choice>
                  <mc:Fallback>
                    <p:oleObj name="" r:id="rId25" imgW="127000" imgH="63500" progId="Equation.3">
                      <p:embed/>
                      <p:pic>
                        <p:nvPicPr>
                          <p:cNvPr id="0" name="图片 3200"/>
                          <p:cNvPicPr/>
                          <p:nvPr/>
                        </p:nvPicPr>
                        <p:blipFill>
                          <a:blip r:embed="rId24"/>
                          <a:stretch>
                            <a:fillRect/>
                          </a:stretch>
                        </p:blipFill>
                        <p:spPr>
                          <a:xfrm>
                            <a:off x="5064" y="3236"/>
                            <a:ext cx="111" cy="55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47133" name="Object 87"/>
              <p:cNvGraphicFramePr>
                <a:graphicFrameLocks noChangeAspect="1"/>
              </p:cNvGraphicFramePr>
              <p:nvPr/>
            </p:nvGraphicFramePr>
            <p:xfrm>
              <a:off x="4916" y="2915"/>
              <a:ext cx="110" cy="5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205" name="" r:id="rId26" imgW="127000" imgH="63500" progId="Equation.3">
                      <p:embed/>
                    </p:oleObj>
                  </mc:Choice>
                  <mc:Fallback>
                    <p:oleObj name="" r:id="rId26" imgW="127000" imgH="63500" progId="Equation.3">
                      <p:embed/>
                      <p:pic>
                        <p:nvPicPr>
                          <p:cNvPr id="0" name="图片 3204"/>
                          <p:cNvPicPr/>
                          <p:nvPr/>
                        </p:nvPicPr>
                        <p:blipFill>
                          <a:blip r:embed="rId24"/>
                          <a:stretch>
                            <a:fillRect/>
                          </a:stretch>
                        </p:blipFill>
                        <p:spPr>
                          <a:xfrm>
                            <a:off x="4916" y="2915"/>
                            <a:ext cx="110" cy="55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47134" name="Object 88"/>
              <p:cNvGraphicFramePr>
                <a:graphicFrameLocks noChangeAspect="1"/>
              </p:cNvGraphicFramePr>
              <p:nvPr/>
            </p:nvGraphicFramePr>
            <p:xfrm>
              <a:off x="4423" y="2679"/>
              <a:ext cx="110" cy="5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207" name="" r:id="rId27" imgW="127000" imgH="63500" progId="Equation.3">
                      <p:embed/>
                    </p:oleObj>
                  </mc:Choice>
                  <mc:Fallback>
                    <p:oleObj name="" r:id="rId27" imgW="127000" imgH="63500" progId="Equation.3">
                      <p:embed/>
                      <p:pic>
                        <p:nvPicPr>
                          <p:cNvPr id="0" name="图片 3206"/>
                          <p:cNvPicPr/>
                          <p:nvPr/>
                        </p:nvPicPr>
                        <p:blipFill>
                          <a:blip r:embed="rId24"/>
                          <a:stretch>
                            <a:fillRect/>
                          </a:stretch>
                        </p:blipFill>
                        <p:spPr>
                          <a:xfrm>
                            <a:off x="4423" y="2679"/>
                            <a:ext cx="110" cy="55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47135" name="Object 89"/>
              <p:cNvGraphicFramePr>
                <a:graphicFrameLocks noChangeAspect="1"/>
              </p:cNvGraphicFramePr>
              <p:nvPr/>
            </p:nvGraphicFramePr>
            <p:xfrm>
              <a:off x="3533" y="3217"/>
              <a:ext cx="111" cy="5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204" name="" r:id="rId28" imgW="127000" imgH="63500" progId="Equation.3">
                      <p:embed/>
                    </p:oleObj>
                  </mc:Choice>
                  <mc:Fallback>
                    <p:oleObj name="" r:id="rId28" imgW="127000" imgH="63500" progId="Equation.3">
                      <p:embed/>
                      <p:pic>
                        <p:nvPicPr>
                          <p:cNvPr id="0" name="图片 3203"/>
                          <p:cNvPicPr/>
                          <p:nvPr/>
                        </p:nvPicPr>
                        <p:blipFill>
                          <a:blip r:embed="rId24"/>
                          <a:stretch>
                            <a:fillRect/>
                          </a:stretch>
                        </p:blipFill>
                        <p:spPr>
                          <a:xfrm>
                            <a:off x="3533" y="3217"/>
                            <a:ext cx="111" cy="54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47136" name="Object 90"/>
              <p:cNvGraphicFramePr>
                <a:graphicFrameLocks noChangeAspect="1"/>
              </p:cNvGraphicFramePr>
              <p:nvPr/>
            </p:nvGraphicFramePr>
            <p:xfrm>
              <a:off x="4284" y="3649"/>
              <a:ext cx="111" cy="5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208" name="" r:id="rId29" imgW="127000" imgH="63500" progId="Equation.3">
                      <p:embed/>
                    </p:oleObj>
                  </mc:Choice>
                  <mc:Fallback>
                    <p:oleObj name="" r:id="rId29" imgW="127000" imgH="63500" progId="Equation.3">
                      <p:embed/>
                      <p:pic>
                        <p:nvPicPr>
                          <p:cNvPr id="0" name="图片 3207"/>
                          <p:cNvPicPr/>
                          <p:nvPr/>
                        </p:nvPicPr>
                        <p:blipFill>
                          <a:blip r:embed="rId24"/>
                          <a:stretch>
                            <a:fillRect/>
                          </a:stretch>
                        </p:blipFill>
                        <p:spPr>
                          <a:xfrm>
                            <a:off x="4284" y="3649"/>
                            <a:ext cx="111" cy="55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47137" name="Group 91"/>
            <p:cNvGrpSpPr/>
            <p:nvPr/>
          </p:nvGrpSpPr>
          <p:grpSpPr>
            <a:xfrm>
              <a:off x="3652" y="2779"/>
              <a:ext cx="1374" cy="857"/>
              <a:chOff x="3652" y="2779"/>
              <a:chExt cx="1374" cy="857"/>
            </a:xfrm>
          </p:grpSpPr>
          <p:sp>
            <p:nvSpPr>
              <p:cNvPr id="47138" name="Line 92"/>
              <p:cNvSpPr/>
              <p:nvPr/>
            </p:nvSpPr>
            <p:spPr>
              <a:xfrm flipV="1">
                <a:off x="4679" y="3238"/>
                <a:ext cx="346" cy="1"/>
              </a:xfrm>
              <a:prstGeom prst="line">
                <a:avLst/>
              </a:prstGeom>
              <a:ln w="57150" cap="flat" cmpd="sng">
                <a:solidFill>
                  <a:srgbClr val="FF00FF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  <p:txBody>
              <a:bodyPr wrap="none" anchor="ctr"/>
              <a:p>
                <a:pPr eaLnBrk="0" hangingPunct="0">
                  <a:buClr>
                    <a:schemeClr val="hlink"/>
                  </a:buClr>
                  <a:buFont typeface="Wingdings" panose="05000000000000000000" pitchFamily="2" charset="2"/>
                  <a:buChar char="Ø"/>
                </a:pPr>
                <a:endParaRPr lang="zh-CN" altLang="en-US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7139" name="Line 93"/>
              <p:cNvSpPr/>
              <p:nvPr/>
            </p:nvSpPr>
            <p:spPr>
              <a:xfrm flipV="1">
                <a:off x="4596" y="2964"/>
                <a:ext cx="292" cy="221"/>
              </a:xfrm>
              <a:prstGeom prst="line">
                <a:avLst/>
              </a:prstGeom>
              <a:ln w="57150" cap="flat" cmpd="sng">
                <a:solidFill>
                  <a:srgbClr val="FF00FF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  <p:txBody>
              <a:bodyPr wrap="none" anchor="ctr"/>
              <a:p>
                <a:pPr eaLnBrk="0" hangingPunct="0">
                  <a:buClr>
                    <a:schemeClr val="hlink"/>
                  </a:buClr>
                  <a:buFont typeface="Wingdings" panose="05000000000000000000" pitchFamily="2" charset="2"/>
                  <a:buChar char="Ø"/>
                </a:pPr>
                <a:endParaRPr lang="zh-CN" altLang="en-US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7140" name="Line 94"/>
              <p:cNvSpPr/>
              <p:nvPr/>
            </p:nvSpPr>
            <p:spPr>
              <a:xfrm>
                <a:off x="4633" y="3298"/>
                <a:ext cx="192" cy="213"/>
              </a:xfrm>
              <a:prstGeom prst="line">
                <a:avLst/>
              </a:prstGeom>
              <a:ln w="57150" cap="flat" cmpd="sng">
                <a:solidFill>
                  <a:srgbClr val="FF00FF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  <p:txBody>
              <a:bodyPr wrap="none" anchor="ctr"/>
              <a:p>
                <a:pPr eaLnBrk="0" hangingPunct="0">
                  <a:buClr>
                    <a:schemeClr val="hlink"/>
                  </a:buClr>
                  <a:buFont typeface="Wingdings" panose="05000000000000000000" pitchFamily="2" charset="2"/>
                  <a:buChar char="Ø"/>
                </a:pPr>
                <a:endParaRPr lang="zh-CN" altLang="en-US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7141" name="Line 95"/>
              <p:cNvSpPr/>
              <p:nvPr/>
            </p:nvSpPr>
            <p:spPr>
              <a:xfrm flipH="1" flipV="1">
                <a:off x="3652" y="3238"/>
                <a:ext cx="873" cy="0"/>
              </a:xfrm>
              <a:prstGeom prst="line">
                <a:avLst/>
              </a:prstGeom>
              <a:ln w="57150" cap="flat" cmpd="sng">
                <a:solidFill>
                  <a:srgbClr val="FF00FF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  <p:txBody>
              <a:bodyPr wrap="none" anchor="ctr"/>
              <a:p>
                <a:pPr eaLnBrk="0" hangingPunct="0">
                  <a:buClr>
                    <a:schemeClr val="hlink"/>
                  </a:buClr>
                  <a:buFont typeface="Wingdings" panose="05000000000000000000" pitchFamily="2" charset="2"/>
                  <a:buChar char="Ø"/>
                </a:pPr>
                <a:endParaRPr lang="zh-CN" altLang="en-US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7142" name="Line 96"/>
              <p:cNvSpPr/>
              <p:nvPr/>
            </p:nvSpPr>
            <p:spPr>
              <a:xfrm flipH="1" flipV="1">
                <a:off x="4483" y="2779"/>
                <a:ext cx="67" cy="420"/>
              </a:xfrm>
              <a:prstGeom prst="line">
                <a:avLst/>
              </a:prstGeom>
              <a:ln w="57150" cap="flat" cmpd="sng">
                <a:solidFill>
                  <a:srgbClr val="FF00FF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  <p:txBody>
              <a:bodyPr wrap="none" anchor="ctr"/>
              <a:p>
                <a:pPr eaLnBrk="0" hangingPunct="0">
                  <a:buClr>
                    <a:schemeClr val="hlink"/>
                  </a:buClr>
                  <a:buFont typeface="Wingdings" panose="05000000000000000000" pitchFamily="2" charset="2"/>
                  <a:buChar char="Ø"/>
                </a:pPr>
                <a:endParaRPr lang="zh-CN" altLang="en-US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7143" name="Line 97"/>
              <p:cNvSpPr/>
              <p:nvPr/>
            </p:nvSpPr>
            <p:spPr>
              <a:xfrm flipH="1">
                <a:off x="4363" y="3343"/>
                <a:ext cx="147" cy="294"/>
              </a:xfrm>
              <a:prstGeom prst="line">
                <a:avLst/>
              </a:prstGeom>
              <a:ln w="57150" cap="flat" cmpd="sng">
                <a:solidFill>
                  <a:srgbClr val="FF00FF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  <p:txBody>
              <a:bodyPr wrap="none" anchor="ctr"/>
              <a:p>
                <a:pPr eaLnBrk="0" hangingPunct="0">
                  <a:buClr>
                    <a:schemeClr val="hlink"/>
                  </a:buClr>
                  <a:buFont typeface="Wingdings" panose="05000000000000000000" pitchFamily="2" charset="2"/>
                  <a:buChar char="Ø"/>
                </a:pPr>
                <a:endParaRPr lang="zh-CN" altLang="en-US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47144" name="Group 98"/>
            <p:cNvGrpSpPr/>
            <p:nvPr/>
          </p:nvGrpSpPr>
          <p:grpSpPr>
            <a:xfrm>
              <a:off x="4203" y="2941"/>
              <a:ext cx="495" cy="419"/>
              <a:chOff x="4203" y="2928"/>
              <a:chExt cx="495" cy="419"/>
            </a:xfrm>
          </p:grpSpPr>
          <p:graphicFrame>
            <p:nvGraphicFramePr>
              <p:cNvPr id="47145" name="Object 99"/>
              <p:cNvGraphicFramePr>
                <a:graphicFrameLocks noChangeAspect="1"/>
              </p:cNvGraphicFramePr>
              <p:nvPr/>
            </p:nvGraphicFramePr>
            <p:xfrm>
              <a:off x="4203" y="2928"/>
              <a:ext cx="280" cy="36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206" name="" r:id="rId30" imgW="114300" imgH="152400" progId="Equation.3">
                      <p:embed/>
                    </p:oleObj>
                  </mc:Choice>
                  <mc:Fallback>
                    <p:oleObj name="" r:id="rId30" imgW="114300" imgH="152400" progId="Equation.3">
                      <p:embed/>
                      <p:pic>
                        <p:nvPicPr>
                          <p:cNvPr id="0" name="图片 3205"/>
                          <p:cNvPicPr/>
                          <p:nvPr/>
                        </p:nvPicPr>
                        <p:blipFill>
                          <a:blip r:embed="rId7"/>
                          <a:stretch>
                            <a:fillRect/>
                          </a:stretch>
                        </p:blipFill>
                        <p:spPr>
                          <a:xfrm>
                            <a:off x="4203" y="2928"/>
                            <a:ext cx="280" cy="367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47146" name="AutoShape 100"/>
              <p:cNvSpPr/>
              <p:nvPr/>
            </p:nvSpPr>
            <p:spPr>
              <a:xfrm>
                <a:off x="4430" y="3085"/>
                <a:ext cx="267" cy="262"/>
              </a:xfrm>
              <a:prstGeom prst="flowChartOr">
                <a:avLst/>
              </a:prstGeom>
              <a:solidFill>
                <a:srgbClr val="FF3399"/>
              </a:solidFill>
              <a:ln w="9525" cap="flat" cmpd="sng">
                <a:solidFill>
                  <a:srgbClr val="FFFF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p>
                <a:pPr eaLnBrk="0" hangingPunct="0">
                  <a:buClr>
                    <a:schemeClr val="hlink"/>
                  </a:buClr>
                  <a:buFont typeface="Wingdings" panose="05000000000000000000" pitchFamily="2" charset="2"/>
                  <a:buChar char="Ø"/>
                </a:pPr>
                <a:endParaRPr lang="zh-CN" altLang="en-US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p:grpSp>
      </p:grpSp>
      <p:sp>
        <p:nvSpPr>
          <p:cNvPr id="47147" name="Text Box 143"/>
          <p:cNvSpPr txBox="1"/>
          <p:nvPr/>
        </p:nvSpPr>
        <p:spPr>
          <a:xfrm>
            <a:off x="755650" y="4365625"/>
            <a:ext cx="7848600" cy="223202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  <a:buClr>
                <a:schemeClr val="hlink"/>
              </a:buClr>
            </a:pPr>
            <a:r>
              <a:rPr lang="zh-CN" altLang="en-US" sz="2800" b="1" dirty="0">
                <a:solidFill>
                  <a:schemeClr val="hlink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导体外的电场是Ｑ＋ｑ产生的电场的叠加。</a:t>
            </a:r>
            <a:endParaRPr lang="zh-CN" altLang="en-US" sz="2800" b="1" dirty="0">
              <a:solidFill>
                <a:schemeClr val="hlink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spcBef>
                <a:spcPct val="50000"/>
              </a:spcBef>
              <a:buClr>
                <a:schemeClr val="hlink"/>
              </a:buClr>
            </a:pP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由于导体内表面上电量与腔内电荷等量异号，在＋ｑ发出的电场线全部终止在内表面上，则＋ｑ及－ｑ在腔外产生的合场强为０。</a:t>
            </a:r>
            <a:endParaRPr lang="zh-CN" altLang="en-US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spcBef>
                <a:spcPct val="50000"/>
              </a:spcBef>
              <a:buClr>
                <a:schemeClr val="hlink"/>
              </a:buClr>
            </a:pPr>
            <a:endParaRPr lang="zh-CN" altLang="en-US" dirty="0">
              <a:latin typeface="Times New Roman" panose="02020603050405020304" pitchFamily="18" charset="0"/>
              <a:ea typeface="华文细黑" charset="-122"/>
            </a:endParaRPr>
          </a:p>
        </p:txBody>
      </p:sp>
      <p:sp>
        <p:nvSpPr>
          <p:cNvPr id="47148" name="Text Box 144"/>
          <p:cNvSpPr txBox="1"/>
          <p:nvPr/>
        </p:nvSpPr>
        <p:spPr>
          <a:xfrm>
            <a:off x="261938" y="333375"/>
            <a:ext cx="8270875" cy="16002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（２）空腔导体腔外电场不受导体腔内电场影响。</a:t>
            </a:r>
            <a:r>
              <a:rPr lang="zh-CN" altLang="en-US" sz="2800" b="1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</a:t>
            </a:r>
            <a:r>
              <a:rPr lang="zh-CN" altLang="en-US" sz="2000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</a:t>
            </a:r>
            <a:endParaRPr lang="zh-CN" altLang="en-US" sz="2000" dirty="0">
              <a:solidFill>
                <a:schemeClr val="tx2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spcBef>
                <a:spcPct val="50000"/>
              </a:spcBef>
            </a:pPr>
            <a:r>
              <a:rPr lang="zh-CN" altLang="en-US" sz="2800" b="1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与腔内电荷分布无关，但与腔内放置的带电体电量有关。   </a:t>
            </a:r>
            <a:endParaRPr lang="zh-CN" altLang="en-US" sz="2800" b="1" dirty="0">
              <a:solidFill>
                <a:schemeClr val="tx2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9153" name="Text Box 4"/>
          <p:cNvSpPr txBox="1"/>
          <p:nvPr/>
        </p:nvSpPr>
        <p:spPr>
          <a:xfrm>
            <a:off x="146050" y="636588"/>
            <a:ext cx="8431213" cy="5238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（３）腔外表面接地，则外场不受导体腔内电场影响。    </a:t>
            </a:r>
            <a:endParaRPr lang="zh-CN" altLang="en-US" sz="28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49154" name="Group 5"/>
          <p:cNvGrpSpPr/>
          <p:nvPr/>
        </p:nvGrpSpPr>
        <p:grpSpPr>
          <a:xfrm>
            <a:off x="585788" y="2227263"/>
            <a:ext cx="2552700" cy="2403475"/>
            <a:chOff x="3587" y="701"/>
            <a:chExt cx="1608" cy="1515"/>
          </a:xfrm>
        </p:grpSpPr>
        <p:sp>
          <p:nvSpPr>
            <p:cNvPr id="49155" name="Line 6"/>
            <p:cNvSpPr/>
            <p:nvPr/>
          </p:nvSpPr>
          <p:spPr>
            <a:xfrm>
              <a:off x="4785" y="1821"/>
              <a:ext cx="0" cy="158"/>
            </a:xfrm>
            <a:prstGeom prst="line">
              <a:avLst/>
            </a:prstGeom>
            <a:ln w="76200" cap="flat" cmpd="sng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p>
              <a:pPr eaLnBrk="0" hangingPunct="0">
                <a:buClr>
                  <a:schemeClr val="hlink"/>
                </a:buClr>
                <a:buFont typeface="Wingdings" panose="05000000000000000000" pitchFamily="2" charset="2"/>
                <a:buChar char="Ø"/>
              </a:pPr>
              <a:endParaRPr lang="zh-CN" altLang="en-US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9156" name="Line 7"/>
            <p:cNvSpPr/>
            <p:nvPr/>
          </p:nvSpPr>
          <p:spPr>
            <a:xfrm>
              <a:off x="4422" y="1979"/>
              <a:ext cx="773" cy="0"/>
            </a:xfrm>
            <a:prstGeom prst="line">
              <a:avLst/>
            </a:prstGeom>
            <a:ln w="76200" cap="flat" cmpd="sng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p>
              <a:pPr eaLnBrk="0" hangingPunct="0">
                <a:buClr>
                  <a:schemeClr val="hlink"/>
                </a:buClr>
                <a:buFont typeface="Wingdings" panose="05000000000000000000" pitchFamily="2" charset="2"/>
                <a:buChar char="Ø"/>
              </a:pPr>
              <a:endParaRPr lang="zh-CN" altLang="en-US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9157" name="Line 8"/>
            <p:cNvSpPr/>
            <p:nvPr/>
          </p:nvSpPr>
          <p:spPr>
            <a:xfrm>
              <a:off x="4695" y="2098"/>
              <a:ext cx="227" cy="0"/>
            </a:xfrm>
            <a:prstGeom prst="line">
              <a:avLst/>
            </a:prstGeom>
            <a:ln w="76200" cap="flat" cmpd="sng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p>
              <a:pPr eaLnBrk="0" hangingPunct="0">
                <a:buClr>
                  <a:schemeClr val="hlink"/>
                </a:buClr>
                <a:buFont typeface="Wingdings" panose="05000000000000000000" pitchFamily="2" charset="2"/>
                <a:buChar char="Ø"/>
              </a:pPr>
              <a:endParaRPr lang="zh-CN" altLang="en-US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9158" name="Line 9"/>
            <p:cNvSpPr/>
            <p:nvPr/>
          </p:nvSpPr>
          <p:spPr>
            <a:xfrm>
              <a:off x="4695" y="2216"/>
              <a:ext cx="227" cy="0"/>
            </a:xfrm>
            <a:prstGeom prst="line">
              <a:avLst/>
            </a:prstGeom>
            <a:ln w="76200" cap="flat" cmpd="sng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p>
              <a:pPr eaLnBrk="0" hangingPunct="0">
                <a:buClr>
                  <a:schemeClr val="hlink"/>
                </a:buClr>
                <a:buFont typeface="Wingdings" panose="05000000000000000000" pitchFamily="2" charset="2"/>
                <a:buChar char="Ø"/>
              </a:pPr>
              <a:endParaRPr lang="zh-CN" altLang="en-US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9159" name="Oval 10"/>
            <p:cNvSpPr/>
            <p:nvPr/>
          </p:nvSpPr>
          <p:spPr>
            <a:xfrm>
              <a:off x="3587" y="702"/>
              <a:ext cx="1559" cy="1216"/>
            </a:xfrm>
            <a:prstGeom prst="ellipse">
              <a:avLst/>
            </a:prstGeom>
            <a:solidFill>
              <a:schemeClr val="accent2"/>
            </a:solidFill>
            <a:ln w="9525">
              <a:noFill/>
            </a:ln>
          </p:spPr>
          <p:txBody>
            <a:bodyPr wrap="none" anchor="ctr"/>
            <a:p>
              <a:pPr eaLnBrk="0" hangingPunct="0">
                <a:buClr>
                  <a:schemeClr val="hlink"/>
                </a:buClr>
                <a:buFont typeface="Wingdings" panose="05000000000000000000" pitchFamily="2" charset="2"/>
                <a:buChar char="Ø"/>
              </a:pPr>
              <a:endParaRPr lang="zh-CN" altLang="en-US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9160" name="Oval 11"/>
            <p:cNvSpPr/>
            <p:nvPr/>
          </p:nvSpPr>
          <p:spPr>
            <a:xfrm>
              <a:off x="3875" y="963"/>
              <a:ext cx="1025" cy="694"/>
            </a:xfrm>
            <a:prstGeom prst="ellipse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p>
              <a:pPr eaLnBrk="0" hangingPunct="0">
                <a:buClr>
                  <a:schemeClr val="hlink"/>
                </a:buClr>
                <a:buFont typeface="Wingdings" panose="05000000000000000000" pitchFamily="2" charset="2"/>
                <a:buChar char="Ø"/>
              </a:pPr>
              <a:endParaRPr lang="zh-CN" altLang="en-US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9161" name="AutoShape 12"/>
            <p:cNvSpPr/>
            <p:nvPr/>
          </p:nvSpPr>
          <p:spPr>
            <a:xfrm>
              <a:off x="4449" y="1223"/>
              <a:ext cx="204" cy="217"/>
            </a:xfrm>
            <a:prstGeom prst="flowChartOr">
              <a:avLst/>
            </a:prstGeom>
            <a:solidFill>
              <a:schemeClr val="accent2"/>
            </a:solidFill>
            <a:ln w="9525" cap="flat" cmpd="sng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p>
              <a:pPr eaLnBrk="0" hangingPunct="0">
                <a:buClr>
                  <a:schemeClr val="hlink"/>
                </a:buClr>
                <a:buFont typeface="Wingdings" panose="05000000000000000000" pitchFamily="2" charset="2"/>
                <a:buChar char="Ø"/>
              </a:pPr>
              <a:endParaRPr lang="zh-CN" altLang="en-US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graphicFrame>
          <p:nvGraphicFramePr>
            <p:cNvPr id="49162" name="Object 13"/>
            <p:cNvGraphicFramePr>
              <a:graphicFrameLocks noChangeAspect="1"/>
            </p:cNvGraphicFramePr>
            <p:nvPr/>
          </p:nvGraphicFramePr>
          <p:xfrm>
            <a:off x="4244" y="1136"/>
            <a:ext cx="214" cy="30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09" name="" r:id="rId1" imgW="114300" imgH="152400" progId="Equation.3">
                    <p:embed/>
                  </p:oleObj>
                </mc:Choice>
                <mc:Fallback>
                  <p:oleObj name="" r:id="rId1" imgW="114300" imgH="152400" progId="Equation.3">
                    <p:embed/>
                    <p:pic>
                      <p:nvPicPr>
                        <p:cNvPr id="0" name="图片 3208"/>
                        <p:cNvPicPr/>
                        <p:nvPr/>
                      </p:nvPicPr>
                      <p:blipFill>
                        <a:blip r:embed="rId2"/>
                        <a:stretch>
                          <a:fillRect/>
                        </a:stretch>
                      </p:blipFill>
                      <p:spPr>
                        <a:xfrm>
                          <a:off x="4244" y="1136"/>
                          <a:ext cx="214" cy="304"/>
                        </a:xfrm>
                        <a:prstGeom prst="rect">
                          <a:avLst/>
                        </a:prstGeom>
                        <a:solidFill>
                          <a:schemeClr val="accent2"/>
                        </a:solidFill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9163" name="Oval 14"/>
            <p:cNvSpPr/>
            <p:nvPr/>
          </p:nvSpPr>
          <p:spPr>
            <a:xfrm>
              <a:off x="3871" y="946"/>
              <a:ext cx="1034" cy="706"/>
            </a:xfrm>
            <a:prstGeom prst="ellipse">
              <a:avLst/>
            </a:prstGeom>
            <a:solidFill>
              <a:schemeClr val="bg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p>
              <a:pPr eaLnBrk="0" hangingPunct="0">
                <a:buClr>
                  <a:schemeClr val="hlink"/>
                </a:buClr>
                <a:buFont typeface="Wingdings" panose="05000000000000000000" pitchFamily="2" charset="2"/>
                <a:buChar char="Ø"/>
              </a:pPr>
              <a:endParaRPr lang="zh-CN" altLang="en-US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9164" name="Oval 15"/>
            <p:cNvSpPr/>
            <p:nvPr/>
          </p:nvSpPr>
          <p:spPr>
            <a:xfrm>
              <a:off x="3605" y="701"/>
              <a:ext cx="1544" cy="1211"/>
            </a:xfrm>
            <a:prstGeom prst="ellipse">
              <a:avLst/>
            </a:prstGeom>
            <a:noFill/>
            <a:ln w="9525" cap="flat" cmpd="sng">
              <a:solidFill>
                <a:srgbClr val="FF339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p>
              <a:pPr eaLnBrk="0" hangingPunct="0">
                <a:buClr>
                  <a:schemeClr val="hlink"/>
                </a:buClr>
                <a:buFont typeface="Wingdings" panose="05000000000000000000" pitchFamily="2" charset="2"/>
                <a:buChar char="Ø"/>
              </a:pPr>
              <a:endParaRPr lang="zh-CN" altLang="en-US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grpSp>
          <p:nvGrpSpPr>
            <p:cNvPr id="49165" name="Group 16"/>
            <p:cNvGrpSpPr/>
            <p:nvPr/>
          </p:nvGrpSpPr>
          <p:grpSpPr>
            <a:xfrm>
              <a:off x="3696" y="890"/>
              <a:ext cx="1246" cy="845"/>
              <a:chOff x="3533" y="2679"/>
              <a:chExt cx="1642" cy="1025"/>
            </a:xfrm>
          </p:grpSpPr>
          <p:graphicFrame>
            <p:nvGraphicFramePr>
              <p:cNvPr id="49166" name="Object 17"/>
              <p:cNvGraphicFramePr>
                <a:graphicFrameLocks noChangeAspect="1"/>
              </p:cNvGraphicFramePr>
              <p:nvPr/>
            </p:nvGraphicFramePr>
            <p:xfrm>
              <a:off x="3711" y="2705"/>
              <a:ext cx="383" cy="31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210" name="" r:id="rId3" imgW="190500" imgH="152400" progId="Equation.3">
                      <p:embed/>
                    </p:oleObj>
                  </mc:Choice>
                  <mc:Fallback>
                    <p:oleObj name="" r:id="rId3" imgW="190500" imgH="152400" progId="Equation.3">
                      <p:embed/>
                      <p:pic>
                        <p:nvPicPr>
                          <p:cNvPr id="0" name="图片 3209"/>
                          <p:cNvPicPr/>
                          <p:nvPr/>
                        </p:nvPicPr>
                        <p:blipFill>
                          <a:blip r:embed="rId4"/>
                          <a:stretch>
                            <a:fillRect/>
                          </a:stretch>
                        </p:blipFill>
                        <p:spPr>
                          <a:xfrm>
                            <a:off x="3711" y="2705"/>
                            <a:ext cx="383" cy="314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49167" name="Object 18"/>
              <p:cNvGraphicFramePr>
                <a:graphicFrameLocks noChangeAspect="1"/>
              </p:cNvGraphicFramePr>
              <p:nvPr/>
            </p:nvGraphicFramePr>
            <p:xfrm>
              <a:off x="4806" y="3544"/>
              <a:ext cx="111" cy="5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203" name="" r:id="rId5" imgW="127000" imgH="63500" progId="Equation.3">
                      <p:embed/>
                    </p:oleObj>
                  </mc:Choice>
                  <mc:Fallback>
                    <p:oleObj name="" r:id="rId5" imgW="127000" imgH="63500" progId="Equation.3">
                      <p:embed/>
                      <p:pic>
                        <p:nvPicPr>
                          <p:cNvPr id="0" name="图片 3202"/>
                          <p:cNvPicPr/>
                          <p:nvPr/>
                        </p:nvPicPr>
                        <p:blipFill>
                          <a:blip r:embed="rId6"/>
                          <a:stretch>
                            <a:fillRect/>
                          </a:stretch>
                        </p:blipFill>
                        <p:spPr>
                          <a:xfrm>
                            <a:off x="4806" y="3544"/>
                            <a:ext cx="111" cy="55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49168" name="Object 19"/>
              <p:cNvGraphicFramePr>
                <a:graphicFrameLocks noChangeAspect="1"/>
              </p:cNvGraphicFramePr>
              <p:nvPr/>
            </p:nvGraphicFramePr>
            <p:xfrm>
              <a:off x="5064" y="3236"/>
              <a:ext cx="111" cy="5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216" name="" r:id="rId7" imgW="127000" imgH="63500" progId="Equation.3">
                      <p:embed/>
                    </p:oleObj>
                  </mc:Choice>
                  <mc:Fallback>
                    <p:oleObj name="" r:id="rId7" imgW="127000" imgH="63500" progId="Equation.3">
                      <p:embed/>
                      <p:pic>
                        <p:nvPicPr>
                          <p:cNvPr id="0" name="图片 3215"/>
                          <p:cNvPicPr/>
                          <p:nvPr/>
                        </p:nvPicPr>
                        <p:blipFill>
                          <a:blip r:embed="rId6"/>
                          <a:stretch>
                            <a:fillRect/>
                          </a:stretch>
                        </p:blipFill>
                        <p:spPr>
                          <a:xfrm>
                            <a:off x="5064" y="3236"/>
                            <a:ext cx="111" cy="55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49169" name="Object 20"/>
              <p:cNvGraphicFramePr>
                <a:graphicFrameLocks noChangeAspect="1"/>
              </p:cNvGraphicFramePr>
              <p:nvPr/>
            </p:nvGraphicFramePr>
            <p:xfrm>
              <a:off x="4916" y="2915"/>
              <a:ext cx="110" cy="5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212" name="" r:id="rId8" imgW="127000" imgH="63500" progId="Equation.3">
                      <p:embed/>
                    </p:oleObj>
                  </mc:Choice>
                  <mc:Fallback>
                    <p:oleObj name="" r:id="rId8" imgW="127000" imgH="63500" progId="Equation.3">
                      <p:embed/>
                      <p:pic>
                        <p:nvPicPr>
                          <p:cNvPr id="0" name="图片 3211"/>
                          <p:cNvPicPr/>
                          <p:nvPr/>
                        </p:nvPicPr>
                        <p:blipFill>
                          <a:blip r:embed="rId6"/>
                          <a:stretch>
                            <a:fillRect/>
                          </a:stretch>
                        </p:blipFill>
                        <p:spPr>
                          <a:xfrm>
                            <a:off x="4916" y="2915"/>
                            <a:ext cx="110" cy="55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49170" name="Object 21"/>
              <p:cNvGraphicFramePr>
                <a:graphicFrameLocks noChangeAspect="1"/>
              </p:cNvGraphicFramePr>
              <p:nvPr/>
            </p:nvGraphicFramePr>
            <p:xfrm>
              <a:off x="4423" y="2679"/>
              <a:ext cx="110" cy="5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214" name="" r:id="rId9" imgW="127000" imgH="63500" progId="Equation.3">
                      <p:embed/>
                    </p:oleObj>
                  </mc:Choice>
                  <mc:Fallback>
                    <p:oleObj name="" r:id="rId9" imgW="127000" imgH="63500" progId="Equation.3">
                      <p:embed/>
                      <p:pic>
                        <p:nvPicPr>
                          <p:cNvPr id="0" name="图片 3213"/>
                          <p:cNvPicPr/>
                          <p:nvPr/>
                        </p:nvPicPr>
                        <p:blipFill>
                          <a:blip r:embed="rId6"/>
                          <a:stretch>
                            <a:fillRect/>
                          </a:stretch>
                        </p:blipFill>
                        <p:spPr>
                          <a:xfrm>
                            <a:off x="4423" y="2679"/>
                            <a:ext cx="110" cy="55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49171" name="Object 22"/>
              <p:cNvGraphicFramePr>
                <a:graphicFrameLocks noChangeAspect="1"/>
              </p:cNvGraphicFramePr>
              <p:nvPr/>
            </p:nvGraphicFramePr>
            <p:xfrm>
              <a:off x="3533" y="3217"/>
              <a:ext cx="111" cy="5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213" name="" r:id="rId10" imgW="127000" imgH="63500" progId="Equation.3">
                      <p:embed/>
                    </p:oleObj>
                  </mc:Choice>
                  <mc:Fallback>
                    <p:oleObj name="" r:id="rId10" imgW="127000" imgH="63500" progId="Equation.3">
                      <p:embed/>
                      <p:pic>
                        <p:nvPicPr>
                          <p:cNvPr id="0" name="图片 3212"/>
                          <p:cNvPicPr/>
                          <p:nvPr/>
                        </p:nvPicPr>
                        <p:blipFill>
                          <a:blip r:embed="rId6"/>
                          <a:stretch>
                            <a:fillRect/>
                          </a:stretch>
                        </p:blipFill>
                        <p:spPr>
                          <a:xfrm>
                            <a:off x="3533" y="3217"/>
                            <a:ext cx="111" cy="54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49172" name="Object 23"/>
              <p:cNvGraphicFramePr>
                <a:graphicFrameLocks noChangeAspect="1"/>
              </p:cNvGraphicFramePr>
              <p:nvPr/>
            </p:nvGraphicFramePr>
            <p:xfrm>
              <a:off x="4284" y="3649"/>
              <a:ext cx="111" cy="5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215" name="" r:id="rId11" imgW="127000" imgH="63500" progId="Equation.3">
                      <p:embed/>
                    </p:oleObj>
                  </mc:Choice>
                  <mc:Fallback>
                    <p:oleObj name="" r:id="rId11" imgW="127000" imgH="63500" progId="Equation.3">
                      <p:embed/>
                      <p:pic>
                        <p:nvPicPr>
                          <p:cNvPr id="0" name="图片 3214"/>
                          <p:cNvPicPr/>
                          <p:nvPr/>
                        </p:nvPicPr>
                        <p:blipFill>
                          <a:blip r:embed="rId6"/>
                          <a:stretch>
                            <a:fillRect/>
                          </a:stretch>
                        </p:blipFill>
                        <p:spPr>
                          <a:xfrm>
                            <a:off x="4284" y="3649"/>
                            <a:ext cx="111" cy="55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49173" name="Group 24"/>
            <p:cNvGrpSpPr/>
            <p:nvPr/>
          </p:nvGrpSpPr>
          <p:grpSpPr>
            <a:xfrm>
              <a:off x="3838" y="970"/>
              <a:ext cx="1043" cy="707"/>
              <a:chOff x="3652" y="2779"/>
              <a:chExt cx="1374" cy="857"/>
            </a:xfrm>
          </p:grpSpPr>
          <p:sp>
            <p:nvSpPr>
              <p:cNvPr id="49174" name="Line 25"/>
              <p:cNvSpPr/>
              <p:nvPr/>
            </p:nvSpPr>
            <p:spPr>
              <a:xfrm flipV="1">
                <a:off x="4680" y="3238"/>
                <a:ext cx="346" cy="1"/>
              </a:xfrm>
              <a:prstGeom prst="line">
                <a:avLst/>
              </a:prstGeom>
              <a:ln w="57150" cap="flat" cmpd="sng">
                <a:solidFill>
                  <a:srgbClr val="FF00FF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  <p:txBody>
              <a:bodyPr wrap="none" anchor="ctr"/>
              <a:p>
                <a:pPr eaLnBrk="0" hangingPunct="0">
                  <a:buClr>
                    <a:schemeClr val="hlink"/>
                  </a:buClr>
                  <a:buFont typeface="Wingdings" panose="05000000000000000000" pitchFamily="2" charset="2"/>
                  <a:buChar char="Ø"/>
                </a:pPr>
                <a:endParaRPr lang="zh-CN" altLang="en-US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9175" name="Line 26"/>
              <p:cNvSpPr/>
              <p:nvPr/>
            </p:nvSpPr>
            <p:spPr>
              <a:xfrm flipV="1">
                <a:off x="4597" y="2964"/>
                <a:ext cx="292" cy="221"/>
              </a:xfrm>
              <a:prstGeom prst="line">
                <a:avLst/>
              </a:prstGeom>
              <a:ln w="57150" cap="flat" cmpd="sng">
                <a:solidFill>
                  <a:srgbClr val="FF00FF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  <p:txBody>
              <a:bodyPr wrap="none" anchor="ctr"/>
              <a:p>
                <a:pPr eaLnBrk="0" hangingPunct="0">
                  <a:buClr>
                    <a:schemeClr val="hlink"/>
                  </a:buClr>
                  <a:buFont typeface="Wingdings" panose="05000000000000000000" pitchFamily="2" charset="2"/>
                  <a:buChar char="Ø"/>
                </a:pPr>
                <a:endParaRPr lang="zh-CN" altLang="en-US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9176" name="Line 27"/>
              <p:cNvSpPr/>
              <p:nvPr/>
            </p:nvSpPr>
            <p:spPr>
              <a:xfrm>
                <a:off x="4633" y="3298"/>
                <a:ext cx="192" cy="213"/>
              </a:xfrm>
              <a:prstGeom prst="line">
                <a:avLst/>
              </a:prstGeom>
              <a:ln w="57150" cap="flat" cmpd="sng">
                <a:solidFill>
                  <a:srgbClr val="FF00FF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  <p:txBody>
              <a:bodyPr wrap="none" anchor="ctr"/>
              <a:p>
                <a:pPr eaLnBrk="0" hangingPunct="0">
                  <a:buClr>
                    <a:schemeClr val="hlink"/>
                  </a:buClr>
                  <a:buFont typeface="Wingdings" panose="05000000000000000000" pitchFamily="2" charset="2"/>
                  <a:buChar char="Ø"/>
                </a:pPr>
                <a:endParaRPr lang="zh-CN" altLang="en-US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9177" name="Line 28"/>
              <p:cNvSpPr/>
              <p:nvPr/>
            </p:nvSpPr>
            <p:spPr>
              <a:xfrm flipH="1" flipV="1">
                <a:off x="3652" y="3238"/>
                <a:ext cx="873" cy="0"/>
              </a:xfrm>
              <a:prstGeom prst="line">
                <a:avLst/>
              </a:prstGeom>
              <a:ln w="57150" cap="flat" cmpd="sng">
                <a:solidFill>
                  <a:srgbClr val="FF00FF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  <p:txBody>
              <a:bodyPr wrap="none" anchor="ctr"/>
              <a:p>
                <a:pPr eaLnBrk="0" hangingPunct="0">
                  <a:buClr>
                    <a:schemeClr val="hlink"/>
                  </a:buClr>
                  <a:buFont typeface="Wingdings" panose="05000000000000000000" pitchFamily="2" charset="2"/>
                  <a:buChar char="Ø"/>
                </a:pPr>
                <a:endParaRPr lang="zh-CN" altLang="en-US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9178" name="Line 29"/>
              <p:cNvSpPr/>
              <p:nvPr/>
            </p:nvSpPr>
            <p:spPr>
              <a:xfrm flipH="1" flipV="1">
                <a:off x="4483" y="2779"/>
                <a:ext cx="67" cy="419"/>
              </a:xfrm>
              <a:prstGeom prst="line">
                <a:avLst/>
              </a:prstGeom>
              <a:ln w="57150" cap="flat" cmpd="sng">
                <a:solidFill>
                  <a:srgbClr val="FF00FF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  <p:txBody>
              <a:bodyPr wrap="none" anchor="ctr"/>
              <a:p>
                <a:pPr eaLnBrk="0" hangingPunct="0">
                  <a:buClr>
                    <a:schemeClr val="hlink"/>
                  </a:buClr>
                  <a:buFont typeface="Wingdings" panose="05000000000000000000" pitchFamily="2" charset="2"/>
                  <a:buChar char="Ø"/>
                </a:pPr>
                <a:endParaRPr lang="zh-CN" altLang="en-US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9179" name="Line 30"/>
              <p:cNvSpPr/>
              <p:nvPr/>
            </p:nvSpPr>
            <p:spPr>
              <a:xfrm flipH="1">
                <a:off x="4363" y="3343"/>
                <a:ext cx="148" cy="293"/>
              </a:xfrm>
              <a:prstGeom prst="line">
                <a:avLst/>
              </a:prstGeom>
              <a:ln w="57150" cap="flat" cmpd="sng">
                <a:solidFill>
                  <a:srgbClr val="FF00FF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  <p:txBody>
              <a:bodyPr wrap="none" anchor="ctr"/>
              <a:p>
                <a:pPr eaLnBrk="0" hangingPunct="0">
                  <a:buClr>
                    <a:schemeClr val="hlink"/>
                  </a:buClr>
                  <a:buFont typeface="Wingdings" panose="05000000000000000000" pitchFamily="2" charset="2"/>
                  <a:buChar char="Ø"/>
                </a:pPr>
                <a:endParaRPr lang="zh-CN" altLang="en-US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49180" name="Group 31"/>
            <p:cNvGrpSpPr/>
            <p:nvPr/>
          </p:nvGrpSpPr>
          <p:grpSpPr>
            <a:xfrm>
              <a:off x="4256" y="1104"/>
              <a:ext cx="376" cy="345"/>
              <a:chOff x="4203" y="2928"/>
              <a:chExt cx="495" cy="419"/>
            </a:xfrm>
          </p:grpSpPr>
          <p:graphicFrame>
            <p:nvGraphicFramePr>
              <p:cNvPr id="49181" name="Object 32"/>
              <p:cNvGraphicFramePr>
                <a:graphicFrameLocks noChangeAspect="1"/>
              </p:cNvGraphicFramePr>
              <p:nvPr/>
            </p:nvGraphicFramePr>
            <p:xfrm>
              <a:off x="4203" y="2928"/>
              <a:ext cx="280" cy="36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211" name="" r:id="rId12" imgW="114300" imgH="152400" progId="Equation.3">
                      <p:embed/>
                    </p:oleObj>
                  </mc:Choice>
                  <mc:Fallback>
                    <p:oleObj name="" r:id="rId12" imgW="114300" imgH="152400" progId="Equation.3">
                      <p:embed/>
                      <p:pic>
                        <p:nvPicPr>
                          <p:cNvPr id="0" name="图片 3210"/>
                          <p:cNvPicPr/>
                          <p:nvPr/>
                        </p:nvPicPr>
                        <p:blipFill>
                          <a:blip r:embed="rId2"/>
                          <a:stretch>
                            <a:fillRect/>
                          </a:stretch>
                        </p:blipFill>
                        <p:spPr>
                          <a:xfrm>
                            <a:off x="4203" y="2928"/>
                            <a:ext cx="280" cy="367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49182" name="AutoShape 33"/>
              <p:cNvSpPr/>
              <p:nvPr/>
            </p:nvSpPr>
            <p:spPr>
              <a:xfrm>
                <a:off x="4431" y="3085"/>
                <a:ext cx="267" cy="262"/>
              </a:xfrm>
              <a:prstGeom prst="flowChartOr">
                <a:avLst/>
              </a:prstGeom>
              <a:solidFill>
                <a:srgbClr val="FF3399"/>
              </a:solidFill>
              <a:ln w="9525" cap="flat" cmpd="sng">
                <a:solidFill>
                  <a:srgbClr val="FFFF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p>
                <a:pPr eaLnBrk="0" hangingPunct="0">
                  <a:buClr>
                    <a:schemeClr val="hlink"/>
                  </a:buClr>
                  <a:buFont typeface="Wingdings" panose="05000000000000000000" pitchFamily="2" charset="2"/>
                  <a:buChar char="Ø"/>
                </a:pPr>
                <a:endParaRPr lang="zh-CN" altLang="en-US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p:grpSp>
      </p:grpSp>
      <p:sp>
        <p:nvSpPr>
          <p:cNvPr id="49183" name="Text Box 34"/>
          <p:cNvSpPr txBox="1"/>
          <p:nvPr/>
        </p:nvSpPr>
        <p:spPr>
          <a:xfrm>
            <a:off x="3413125" y="2616200"/>
            <a:ext cx="5164138" cy="1384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  <a:buClr>
                <a:schemeClr val="hlink"/>
              </a:buClr>
            </a:pPr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外表面电荷Ｑ＋ｑ全部流入地下，导体外部由Ｑ＋ｑ产生的电场随之消失。</a:t>
            </a:r>
            <a:endParaRPr lang="zh-CN" altLang="en-US" sz="28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1201" name="Rectangle 4"/>
          <p:cNvSpPr/>
          <p:nvPr/>
        </p:nvSpPr>
        <p:spPr>
          <a:xfrm>
            <a:off x="573088" y="793750"/>
            <a:ext cx="7404100" cy="1908175"/>
          </a:xfrm>
          <a:prstGeom prst="rect">
            <a:avLst/>
          </a:prstGeom>
          <a:noFill/>
          <a:ln w="9525">
            <a:noFill/>
          </a:ln>
        </p:spPr>
        <p:txBody>
          <a:bodyPr anchor="ctr">
            <a:spAutoFit/>
          </a:bodyPr>
          <a:p>
            <a:r>
              <a:rPr lang="en-US" altLang="zh-CN" sz="2800" b="1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★★</a:t>
            </a:r>
            <a:r>
              <a:rPr lang="zh-CN" altLang="en-US" sz="2800" b="1" dirty="0">
                <a:solidFill>
                  <a:schemeClr val="hlink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导体空腔的静电屏蔽作用</a:t>
            </a:r>
            <a:r>
              <a:rPr lang="zh-CN" altLang="en-US" sz="2800" b="1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：</a:t>
            </a:r>
            <a:endParaRPr lang="en-US" altLang="zh-CN" sz="2800" b="1" dirty="0">
              <a:solidFill>
                <a:schemeClr val="tx2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zh-CN" altLang="en-US" dirty="0">
              <a:solidFill>
                <a:schemeClr val="tx2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——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 导体空腔（不论接地与否）内部电场不受腔外电荷的影响；接地导体空腔外部的电场不受内部电场的影响。    </a:t>
            </a:r>
            <a:endParaRPr lang="zh-CN" altLang="en-US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51202" name="Text Box 5"/>
          <p:cNvSpPr txBox="1"/>
          <p:nvPr/>
        </p:nvSpPr>
        <p:spPr>
          <a:xfrm>
            <a:off x="573088" y="3590925"/>
            <a:ext cx="7488237" cy="830263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rPr>
              <a:t>应用：精密测量上的仪器屏蔽罩、屏蔽室、高压带电作业人员的屏蔽服（均压服）等。</a:t>
            </a:r>
            <a:endParaRPr lang="zh-CN" altLang="en-US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3249" name="Text Box 5"/>
          <p:cNvSpPr txBox="1"/>
          <p:nvPr/>
        </p:nvSpPr>
        <p:spPr>
          <a:xfrm>
            <a:off x="347663" y="1058863"/>
            <a:ext cx="4343400" cy="5238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en-US" altLang="zh-CN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、导体内部无电荷。</a:t>
            </a:r>
            <a:endParaRPr lang="zh-CN" altLang="en-US" sz="28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53250" name="Text Box 6"/>
          <p:cNvSpPr txBox="1"/>
          <p:nvPr/>
        </p:nvSpPr>
        <p:spPr>
          <a:xfrm>
            <a:off x="412750" y="1628775"/>
            <a:ext cx="4752975" cy="522288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en-US" altLang="zh-CN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、空腔导体带电荷</a:t>
            </a:r>
            <a:r>
              <a:rPr lang="en-US" altLang="zh-CN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Q</a:t>
            </a:r>
            <a:endParaRPr lang="en-US" altLang="zh-CN" sz="28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53251" name="AutoShape 7"/>
          <p:cNvSpPr/>
          <p:nvPr/>
        </p:nvSpPr>
        <p:spPr>
          <a:xfrm>
            <a:off x="576263" y="2668588"/>
            <a:ext cx="242887" cy="814387"/>
          </a:xfrm>
          <a:prstGeom prst="leftBrace">
            <a:avLst>
              <a:gd name="adj1" fmla="val 39924"/>
              <a:gd name="adj2" fmla="val 50000"/>
            </a:avLst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sm" len="lg"/>
          </a:ln>
        </p:spPr>
        <p:txBody>
          <a:bodyPr wrap="none" anchor="ctr"/>
          <a:p>
            <a:pPr eaLnBrk="0" hangingPunct="0">
              <a:buClr>
                <a:schemeClr val="hlink"/>
              </a:buClr>
              <a:buFont typeface="Wingdings" panose="05000000000000000000" pitchFamily="2" charset="2"/>
              <a:buChar char="Ø"/>
            </a:pPr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53252" name="Text Box 8"/>
          <p:cNvSpPr txBox="1"/>
          <p:nvPr/>
        </p:nvSpPr>
        <p:spPr>
          <a:xfrm>
            <a:off x="898525" y="2590800"/>
            <a:ext cx="6697663" cy="461963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腔内无电荷：导体的电荷只能分布在外表面。</a:t>
            </a:r>
            <a:endParaRPr lang="zh-CN" altLang="en-US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53253" name="Text Box 9"/>
          <p:cNvSpPr txBox="1"/>
          <p:nvPr/>
        </p:nvSpPr>
        <p:spPr>
          <a:xfrm>
            <a:off x="3067050" y="3281363"/>
            <a:ext cx="5465763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endParaRPr lang="en-US" altLang="zh-CN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53254" name="Rectangle 19"/>
          <p:cNvSpPr/>
          <p:nvPr/>
        </p:nvSpPr>
        <p:spPr>
          <a:xfrm>
            <a:off x="898525" y="3135313"/>
            <a:ext cx="2525713" cy="461962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腔内有电荷</a:t>
            </a: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q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：</a:t>
            </a:r>
            <a:endParaRPr lang="zh-CN" altLang="en-US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53255" name="Text Box 20"/>
          <p:cNvSpPr txBox="1"/>
          <p:nvPr/>
        </p:nvSpPr>
        <p:spPr>
          <a:xfrm>
            <a:off x="288925" y="273050"/>
            <a:ext cx="5507038" cy="519113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8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小结： 静电平衡导体的电荷分布</a:t>
            </a:r>
            <a:endParaRPr lang="zh-CN" altLang="en-US" sz="2800" b="1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53256" name="Group 2"/>
          <p:cNvGrpSpPr/>
          <p:nvPr/>
        </p:nvGrpSpPr>
        <p:grpSpPr>
          <a:xfrm>
            <a:off x="6477000" y="519113"/>
            <a:ext cx="1828800" cy="2209800"/>
            <a:chOff x="4320" y="1440"/>
            <a:chExt cx="1152" cy="1392"/>
          </a:xfrm>
        </p:grpSpPr>
        <p:sp>
          <p:nvSpPr>
            <p:cNvPr id="53257" name="Oval 3"/>
            <p:cNvSpPr/>
            <p:nvPr/>
          </p:nvSpPr>
          <p:spPr>
            <a:xfrm>
              <a:off x="4320" y="1680"/>
              <a:ext cx="1152" cy="1152"/>
            </a:xfrm>
            <a:prstGeom prst="ellipse">
              <a:avLst/>
            </a:prstGeom>
            <a:solidFill>
              <a:srgbClr val="CC6600">
                <a:alpha val="50000"/>
              </a:srgbClr>
            </a:solidFill>
            <a:ln w="76200" cap="flat" cmpd="sng">
              <a:solidFill>
                <a:srgbClr val="990000"/>
              </a:solidFill>
              <a:prstDash val="sysDot"/>
              <a:round/>
              <a:headEnd type="none" w="med" len="med"/>
              <a:tailEnd type="none" w="med" len="med"/>
            </a:ln>
          </p:spPr>
          <p:txBody>
            <a:bodyPr wrap="none" anchor="ctr"/>
            <a:p>
              <a:pPr eaLnBrk="0" hangingPunct="0">
                <a:buClr>
                  <a:schemeClr val="hlink"/>
                </a:buClr>
                <a:buFont typeface="Wingdings" panose="05000000000000000000" pitchFamily="2" charset="2"/>
                <a:buChar char="Ø"/>
              </a:pPr>
              <a:endParaRPr lang="zh-CN" altLang="en-US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3258" name="Text Box 4"/>
            <p:cNvSpPr txBox="1"/>
            <p:nvPr/>
          </p:nvSpPr>
          <p:spPr>
            <a:xfrm>
              <a:off x="4416" y="1440"/>
              <a:ext cx="720" cy="327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2800">
                  <a:solidFill>
                    <a:srgbClr val="99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Q</a:t>
              </a:r>
              <a:endParaRPr lang="en-US" altLang="zh-CN" sz="2800">
                <a:solidFill>
                  <a:srgbClr val="9900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53259" name="Group 10"/>
          <p:cNvGrpSpPr/>
          <p:nvPr/>
        </p:nvGrpSpPr>
        <p:grpSpPr>
          <a:xfrm>
            <a:off x="6934200" y="1433513"/>
            <a:ext cx="990600" cy="609600"/>
            <a:chOff x="4656" y="1104"/>
            <a:chExt cx="624" cy="384"/>
          </a:xfrm>
        </p:grpSpPr>
        <p:sp>
          <p:nvSpPr>
            <p:cNvPr id="53260" name="Oval 11"/>
            <p:cNvSpPr/>
            <p:nvPr/>
          </p:nvSpPr>
          <p:spPr>
            <a:xfrm>
              <a:off x="4704" y="1104"/>
              <a:ext cx="432" cy="384"/>
            </a:xfrm>
            <a:prstGeom prst="ellipse">
              <a:avLst/>
            </a:prstGeom>
            <a:noFill/>
            <a:ln w="9525" cap="flat" cmpd="sng">
              <a:solidFill>
                <a:srgbClr val="99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p>
              <a:pPr eaLnBrk="0" hangingPunct="0">
                <a:buClr>
                  <a:schemeClr val="hlink"/>
                </a:buClr>
                <a:buFont typeface="Wingdings" panose="05000000000000000000" pitchFamily="2" charset="2"/>
                <a:buChar char="Ø"/>
              </a:pPr>
              <a:endParaRPr lang="zh-CN" altLang="en-US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3261" name="Text Box 12"/>
            <p:cNvSpPr txBox="1"/>
            <p:nvPr/>
          </p:nvSpPr>
          <p:spPr>
            <a:xfrm>
              <a:off x="4656" y="1152"/>
              <a:ext cx="624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Q=0</a:t>
              </a:r>
              <a:endParaRPr lang="en-US" altLang="zh-CN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53262" name="Oval 13"/>
          <p:cNvSpPr/>
          <p:nvPr/>
        </p:nvSpPr>
        <p:spPr>
          <a:xfrm>
            <a:off x="6858000" y="1320800"/>
            <a:ext cx="1143000" cy="1066800"/>
          </a:xfrm>
          <a:prstGeom prst="ellipse">
            <a:avLst/>
          </a:prstGeom>
          <a:solidFill>
            <a:schemeClr val="bg1"/>
          </a:solidFill>
          <a:ln w="9525" cap="rnd" cmpd="sng">
            <a:solidFill>
              <a:srgbClr val="990000"/>
            </a:solidFill>
            <a:prstDash val="sysDot"/>
            <a:round/>
            <a:headEnd type="none" w="med" len="med"/>
            <a:tailEnd type="none" w="med" len="med"/>
          </a:ln>
        </p:spPr>
        <p:txBody>
          <a:bodyPr wrap="none" anchor="ctr"/>
          <a:p>
            <a:pPr eaLnBrk="0" hangingPunct="0">
              <a:buClr>
                <a:schemeClr val="hlink"/>
              </a:buClr>
              <a:buFont typeface="Wingdings" panose="05000000000000000000" pitchFamily="2" charset="2"/>
              <a:buChar char="Ø"/>
            </a:pPr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53263" name="Group 14"/>
          <p:cNvGrpSpPr/>
          <p:nvPr/>
        </p:nvGrpSpPr>
        <p:grpSpPr>
          <a:xfrm>
            <a:off x="7086600" y="1676400"/>
            <a:ext cx="609600" cy="566738"/>
            <a:chOff x="4896" y="3168"/>
            <a:chExt cx="384" cy="357"/>
          </a:xfrm>
        </p:grpSpPr>
        <p:sp>
          <p:nvSpPr>
            <p:cNvPr id="53264" name="AutoShape 15"/>
            <p:cNvSpPr/>
            <p:nvPr/>
          </p:nvSpPr>
          <p:spPr>
            <a:xfrm>
              <a:off x="4896" y="3168"/>
              <a:ext cx="384" cy="288"/>
            </a:xfrm>
            <a:prstGeom prst="can">
              <a:avLst>
                <a:gd name="adj" fmla="val 25000"/>
              </a:avLst>
            </a:prstGeom>
            <a:solidFill>
              <a:schemeClr val="hlink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p>
              <a:pPr eaLnBrk="0" hangingPunct="0">
                <a:buClr>
                  <a:schemeClr val="hlink"/>
                </a:buClr>
                <a:buFont typeface="Wingdings" panose="05000000000000000000" pitchFamily="2" charset="2"/>
                <a:buChar char="Ø"/>
              </a:pPr>
              <a:endParaRPr lang="zh-CN" altLang="en-US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3265" name="Text Box 16"/>
            <p:cNvSpPr txBox="1"/>
            <p:nvPr/>
          </p:nvSpPr>
          <p:spPr>
            <a:xfrm>
              <a:off x="4938" y="3198"/>
              <a:ext cx="192" cy="327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280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q</a:t>
              </a:r>
              <a:endParaRPr lang="en-US" altLang="zh-CN" sz="28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53266" name="Text Box 17"/>
          <p:cNvSpPr txBox="1"/>
          <p:nvPr/>
        </p:nvSpPr>
        <p:spPr>
          <a:xfrm>
            <a:off x="7543800" y="1219200"/>
            <a:ext cx="609600" cy="519113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en-US" altLang="zh-CN" sz="28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-q</a:t>
            </a:r>
            <a:endParaRPr lang="en-US" altLang="zh-CN" sz="280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53267" name="Text Box 18"/>
          <p:cNvSpPr txBox="1"/>
          <p:nvPr/>
        </p:nvSpPr>
        <p:spPr>
          <a:xfrm>
            <a:off x="6934200" y="381000"/>
            <a:ext cx="838200" cy="579438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en-US" altLang="zh-CN" sz="2800">
                <a:solidFill>
                  <a:srgbClr val="99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+</a:t>
            </a:r>
            <a:r>
              <a:rPr lang="en-US" altLang="zh-CN" sz="3200">
                <a:solidFill>
                  <a:srgbClr val="99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q</a:t>
            </a:r>
            <a:endParaRPr lang="en-US" altLang="zh-CN" sz="3200">
              <a:solidFill>
                <a:srgbClr val="99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53268" name="Rectangle 21"/>
          <p:cNvSpPr/>
          <p:nvPr/>
        </p:nvSpPr>
        <p:spPr>
          <a:xfrm>
            <a:off x="6948488" y="1989138"/>
            <a:ext cx="431800" cy="457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  <a:buClr>
                <a:schemeClr val="hlink"/>
              </a:buClr>
            </a:pPr>
            <a:r>
              <a:rPr lang="en-US" altLang="zh-CN">
                <a:latin typeface="Times New Roman" panose="02020603050405020304" pitchFamily="18" charset="0"/>
                <a:ea typeface="华文细黑" charset="-122"/>
              </a:rPr>
              <a:t>-</a:t>
            </a:r>
            <a:endParaRPr lang="en-US" altLang="zh-CN">
              <a:latin typeface="Times New Roman" panose="02020603050405020304" pitchFamily="18" charset="0"/>
              <a:ea typeface="华文细黑" charset="-122"/>
            </a:endParaRPr>
          </a:p>
        </p:txBody>
      </p:sp>
      <p:sp>
        <p:nvSpPr>
          <p:cNvPr id="53269" name="Rectangle 22"/>
          <p:cNvSpPr/>
          <p:nvPr/>
        </p:nvSpPr>
        <p:spPr>
          <a:xfrm>
            <a:off x="7164388" y="1628775"/>
            <a:ext cx="357187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>
              <a:spcBef>
                <a:spcPct val="50000"/>
              </a:spcBef>
              <a:buClr>
                <a:schemeClr val="hlink"/>
              </a:buClr>
            </a:pPr>
            <a:r>
              <a:rPr lang="en-US" altLang="zh-CN">
                <a:latin typeface="Times New Roman" panose="02020603050405020304" pitchFamily="18" charset="0"/>
                <a:ea typeface="华文细黑" charset="-122"/>
              </a:rPr>
              <a:t>+</a:t>
            </a:r>
            <a:endParaRPr lang="en-US" altLang="zh-CN">
              <a:latin typeface="Times New Roman" panose="02020603050405020304" pitchFamily="18" charset="0"/>
              <a:ea typeface="华文细黑" charset="-122"/>
            </a:endParaRPr>
          </a:p>
        </p:txBody>
      </p:sp>
      <p:sp>
        <p:nvSpPr>
          <p:cNvPr id="53270" name="Rectangle 23"/>
          <p:cNvSpPr/>
          <p:nvPr/>
        </p:nvSpPr>
        <p:spPr>
          <a:xfrm>
            <a:off x="7235825" y="1700213"/>
            <a:ext cx="357188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>
              <a:spcBef>
                <a:spcPct val="50000"/>
              </a:spcBef>
              <a:buClr>
                <a:schemeClr val="hlink"/>
              </a:buClr>
            </a:pPr>
            <a:r>
              <a:rPr lang="en-US" altLang="zh-CN">
                <a:latin typeface="Times New Roman" panose="02020603050405020304" pitchFamily="18" charset="0"/>
                <a:ea typeface="华文细黑" charset="-122"/>
              </a:rPr>
              <a:t>+</a:t>
            </a:r>
            <a:endParaRPr lang="en-US" altLang="zh-CN">
              <a:latin typeface="Times New Roman" panose="02020603050405020304" pitchFamily="18" charset="0"/>
              <a:ea typeface="华文细黑" charset="-122"/>
            </a:endParaRPr>
          </a:p>
        </p:txBody>
      </p:sp>
      <p:sp>
        <p:nvSpPr>
          <p:cNvPr id="53271" name="Rectangle 24"/>
          <p:cNvSpPr/>
          <p:nvPr/>
        </p:nvSpPr>
        <p:spPr>
          <a:xfrm>
            <a:off x="7380288" y="1700213"/>
            <a:ext cx="357187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>
              <a:spcBef>
                <a:spcPct val="50000"/>
              </a:spcBef>
              <a:buClr>
                <a:schemeClr val="hlink"/>
              </a:buClr>
            </a:pPr>
            <a:r>
              <a:rPr lang="en-US" altLang="zh-CN">
                <a:latin typeface="Times New Roman" panose="02020603050405020304" pitchFamily="18" charset="0"/>
                <a:ea typeface="华文细黑" charset="-122"/>
              </a:rPr>
              <a:t>+</a:t>
            </a:r>
            <a:endParaRPr lang="en-US" altLang="zh-CN">
              <a:latin typeface="Times New Roman" panose="02020603050405020304" pitchFamily="18" charset="0"/>
              <a:ea typeface="华文细黑" charset="-122"/>
            </a:endParaRPr>
          </a:p>
        </p:txBody>
      </p:sp>
      <p:sp>
        <p:nvSpPr>
          <p:cNvPr id="53272" name="Rectangle 25"/>
          <p:cNvSpPr/>
          <p:nvPr/>
        </p:nvSpPr>
        <p:spPr>
          <a:xfrm>
            <a:off x="7019925" y="1700213"/>
            <a:ext cx="357188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>
              <a:spcBef>
                <a:spcPct val="50000"/>
              </a:spcBef>
              <a:buClr>
                <a:schemeClr val="hlink"/>
              </a:buClr>
            </a:pPr>
            <a:r>
              <a:rPr lang="en-US" altLang="zh-CN">
                <a:latin typeface="Times New Roman" panose="02020603050405020304" pitchFamily="18" charset="0"/>
                <a:ea typeface="华文细黑" charset="-122"/>
              </a:rPr>
              <a:t>+</a:t>
            </a:r>
            <a:endParaRPr lang="en-US" altLang="zh-CN">
              <a:latin typeface="Times New Roman" panose="02020603050405020304" pitchFamily="18" charset="0"/>
              <a:ea typeface="华文细黑" charset="-122"/>
            </a:endParaRPr>
          </a:p>
        </p:txBody>
      </p:sp>
      <p:sp>
        <p:nvSpPr>
          <p:cNvPr id="53273" name="Rectangle 26"/>
          <p:cNvSpPr/>
          <p:nvPr/>
        </p:nvSpPr>
        <p:spPr>
          <a:xfrm>
            <a:off x="7235825" y="1628775"/>
            <a:ext cx="357188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>
              <a:spcBef>
                <a:spcPct val="50000"/>
              </a:spcBef>
              <a:buClr>
                <a:schemeClr val="hlink"/>
              </a:buClr>
            </a:pPr>
            <a:r>
              <a:rPr lang="en-US" altLang="zh-CN">
                <a:latin typeface="Times New Roman" panose="02020603050405020304" pitchFamily="18" charset="0"/>
                <a:ea typeface="华文细黑" charset="-122"/>
              </a:rPr>
              <a:t>+</a:t>
            </a:r>
            <a:endParaRPr lang="en-US" altLang="zh-CN">
              <a:latin typeface="Times New Roman" panose="02020603050405020304" pitchFamily="18" charset="0"/>
              <a:ea typeface="华文细黑" charset="-122"/>
            </a:endParaRPr>
          </a:p>
        </p:txBody>
      </p:sp>
      <p:sp>
        <p:nvSpPr>
          <p:cNvPr id="53274" name="Rectangle 27"/>
          <p:cNvSpPr/>
          <p:nvPr/>
        </p:nvSpPr>
        <p:spPr>
          <a:xfrm>
            <a:off x="7342188" y="1890713"/>
            <a:ext cx="431800" cy="457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  <a:buClr>
                <a:schemeClr val="hlink"/>
              </a:buClr>
            </a:pPr>
            <a:r>
              <a:rPr lang="en-US" altLang="zh-CN">
                <a:latin typeface="Times New Roman" panose="02020603050405020304" pitchFamily="18" charset="0"/>
                <a:ea typeface="华文细黑" charset="-122"/>
              </a:rPr>
              <a:t>+</a:t>
            </a:r>
            <a:endParaRPr lang="en-US" altLang="zh-CN">
              <a:latin typeface="Times New Roman" panose="02020603050405020304" pitchFamily="18" charset="0"/>
              <a:ea typeface="华文细黑" charset="-122"/>
            </a:endParaRPr>
          </a:p>
        </p:txBody>
      </p:sp>
      <p:sp>
        <p:nvSpPr>
          <p:cNvPr id="53275" name="Rectangle 28"/>
          <p:cNvSpPr/>
          <p:nvPr/>
        </p:nvSpPr>
        <p:spPr>
          <a:xfrm>
            <a:off x="7308850" y="1557338"/>
            <a:ext cx="431800" cy="457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  <a:buClr>
                <a:schemeClr val="hlink"/>
              </a:buClr>
            </a:pPr>
            <a:r>
              <a:rPr lang="en-US" altLang="zh-CN">
                <a:latin typeface="Times New Roman" panose="02020603050405020304" pitchFamily="18" charset="0"/>
                <a:ea typeface="华文细黑" charset="-122"/>
              </a:rPr>
              <a:t>+</a:t>
            </a:r>
            <a:endParaRPr lang="en-US" altLang="zh-CN">
              <a:latin typeface="Times New Roman" panose="02020603050405020304" pitchFamily="18" charset="0"/>
              <a:ea typeface="华文细黑" charset="-122"/>
            </a:endParaRPr>
          </a:p>
        </p:txBody>
      </p:sp>
      <p:sp>
        <p:nvSpPr>
          <p:cNvPr id="53276" name="Rectangle 29"/>
          <p:cNvSpPr/>
          <p:nvPr/>
        </p:nvSpPr>
        <p:spPr>
          <a:xfrm>
            <a:off x="7885113" y="981075"/>
            <a:ext cx="431800" cy="457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  <a:buClr>
                <a:schemeClr val="hlink"/>
              </a:buClr>
            </a:pPr>
            <a:r>
              <a:rPr lang="en-US" altLang="zh-CN">
                <a:latin typeface="Times New Roman" panose="02020603050405020304" pitchFamily="18" charset="0"/>
                <a:ea typeface="华文细黑" charset="-122"/>
              </a:rPr>
              <a:t>+</a:t>
            </a:r>
            <a:endParaRPr lang="en-US" altLang="zh-CN">
              <a:latin typeface="Times New Roman" panose="02020603050405020304" pitchFamily="18" charset="0"/>
              <a:ea typeface="华文细黑" charset="-122"/>
            </a:endParaRPr>
          </a:p>
        </p:txBody>
      </p:sp>
      <p:sp>
        <p:nvSpPr>
          <p:cNvPr id="53277" name="Rectangle 30"/>
          <p:cNvSpPr/>
          <p:nvPr/>
        </p:nvSpPr>
        <p:spPr>
          <a:xfrm>
            <a:off x="8101013" y="1341438"/>
            <a:ext cx="431800" cy="457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  <a:buClr>
                <a:schemeClr val="hlink"/>
              </a:buClr>
            </a:pPr>
            <a:r>
              <a:rPr lang="en-US" altLang="zh-CN">
                <a:latin typeface="Times New Roman" panose="02020603050405020304" pitchFamily="18" charset="0"/>
                <a:ea typeface="华文细黑" charset="-122"/>
              </a:rPr>
              <a:t>+</a:t>
            </a:r>
            <a:endParaRPr lang="en-US" altLang="zh-CN">
              <a:latin typeface="Times New Roman" panose="02020603050405020304" pitchFamily="18" charset="0"/>
              <a:ea typeface="华文细黑" charset="-122"/>
            </a:endParaRPr>
          </a:p>
        </p:txBody>
      </p:sp>
      <p:sp>
        <p:nvSpPr>
          <p:cNvPr id="53278" name="Rectangle 31"/>
          <p:cNvSpPr/>
          <p:nvPr/>
        </p:nvSpPr>
        <p:spPr>
          <a:xfrm>
            <a:off x="8101013" y="1773238"/>
            <a:ext cx="431800" cy="457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  <a:buClr>
                <a:schemeClr val="hlink"/>
              </a:buClr>
            </a:pPr>
            <a:r>
              <a:rPr lang="en-US" altLang="zh-CN">
                <a:latin typeface="Times New Roman" panose="02020603050405020304" pitchFamily="18" charset="0"/>
                <a:ea typeface="华文细黑" charset="-122"/>
              </a:rPr>
              <a:t>+</a:t>
            </a:r>
            <a:endParaRPr lang="en-US" altLang="zh-CN">
              <a:latin typeface="Times New Roman" panose="02020603050405020304" pitchFamily="18" charset="0"/>
              <a:ea typeface="华文细黑" charset="-122"/>
            </a:endParaRPr>
          </a:p>
        </p:txBody>
      </p:sp>
      <p:sp>
        <p:nvSpPr>
          <p:cNvPr id="53279" name="Rectangle 32"/>
          <p:cNvSpPr/>
          <p:nvPr/>
        </p:nvSpPr>
        <p:spPr>
          <a:xfrm>
            <a:off x="7740650" y="2276475"/>
            <a:ext cx="431800" cy="457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  <a:buClr>
                <a:schemeClr val="hlink"/>
              </a:buClr>
            </a:pPr>
            <a:r>
              <a:rPr lang="en-US" altLang="zh-CN">
                <a:latin typeface="Times New Roman" panose="02020603050405020304" pitchFamily="18" charset="0"/>
                <a:ea typeface="华文细黑" charset="-122"/>
              </a:rPr>
              <a:t>+</a:t>
            </a:r>
            <a:endParaRPr lang="en-US" altLang="zh-CN">
              <a:latin typeface="Times New Roman" panose="02020603050405020304" pitchFamily="18" charset="0"/>
              <a:ea typeface="华文细黑" charset="-122"/>
            </a:endParaRPr>
          </a:p>
        </p:txBody>
      </p:sp>
      <p:sp>
        <p:nvSpPr>
          <p:cNvPr id="53280" name="Rectangle 33"/>
          <p:cNvSpPr/>
          <p:nvPr/>
        </p:nvSpPr>
        <p:spPr>
          <a:xfrm>
            <a:off x="7235825" y="2420938"/>
            <a:ext cx="431800" cy="457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  <a:buClr>
                <a:schemeClr val="hlink"/>
              </a:buClr>
            </a:pPr>
            <a:r>
              <a:rPr lang="en-US" altLang="zh-CN">
                <a:latin typeface="Times New Roman" panose="02020603050405020304" pitchFamily="18" charset="0"/>
                <a:ea typeface="华文细黑" charset="-122"/>
              </a:rPr>
              <a:t>+</a:t>
            </a:r>
            <a:endParaRPr lang="en-US" altLang="zh-CN">
              <a:latin typeface="Times New Roman" panose="02020603050405020304" pitchFamily="18" charset="0"/>
              <a:ea typeface="华文细黑" charset="-122"/>
            </a:endParaRPr>
          </a:p>
        </p:txBody>
      </p:sp>
      <p:sp>
        <p:nvSpPr>
          <p:cNvPr id="53281" name="Rectangle 34"/>
          <p:cNvSpPr/>
          <p:nvPr/>
        </p:nvSpPr>
        <p:spPr>
          <a:xfrm>
            <a:off x="6659563" y="2349500"/>
            <a:ext cx="431800" cy="457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  <a:buClr>
                <a:schemeClr val="hlink"/>
              </a:buClr>
            </a:pPr>
            <a:r>
              <a:rPr lang="en-US" altLang="zh-CN">
                <a:latin typeface="Times New Roman" panose="02020603050405020304" pitchFamily="18" charset="0"/>
                <a:ea typeface="华文细黑" charset="-122"/>
              </a:rPr>
              <a:t>+</a:t>
            </a:r>
            <a:endParaRPr lang="en-US" altLang="zh-CN">
              <a:latin typeface="Times New Roman" panose="02020603050405020304" pitchFamily="18" charset="0"/>
              <a:ea typeface="华文细黑" charset="-122"/>
            </a:endParaRPr>
          </a:p>
        </p:txBody>
      </p:sp>
      <p:sp>
        <p:nvSpPr>
          <p:cNvPr id="53282" name="Rectangle 35"/>
          <p:cNvSpPr/>
          <p:nvPr/>
        </p:nvSpPr>
        <p:spPr>
          <a:xfrm>
            <a:off x="6443663" y="2060575"/>
            <a:ext cx="431800" cy="457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  <a:buClr>
                <a:schemeClr val="hlink"/>
              </a:buClr>
            </a:pPr>
            <a:r>
              <a:rPr lang="en-US" altLang="zh-CN">
                <a:latin typeface="Times New Roman" panose="02020603050405020304" pitchFamily="18" charset="0"/>
                <a:ea typeface="华文细黑" charset="-122"/>
              </a:rPr>
              <a:t>+</a:t>
            </a:r>
            <a:endParaRPr lang="en-US" altLang="zh-CN">
              <a:latin typeface="Times New Roman" panose="02020603050405020304" pitchFamily="18" charset="0"/>
              <a:ea typeface="华文细黑" charset="-122"/>
            </a:endParaRPr>
          </a:p>
        </p:txBody>
      </p:sp>
      <p:sp>
        <p:nvSpPr>
          <p:cNvPr id="53283" name="Rectangle 36"/>
          <p:cNvSpPr/>
          <p:nvPr/>
        </p:nvSpPr>
        <p:spPr>
          <a:xfrm>
            <a:off x="6300788" y="1341438"/>
            <a:ext cx="431800" cy="457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  <a:buClr>
                <a:schemeClr val="hlink"/>
              </a:buClr>
            </a:pPr>
            <a:r>
              <a:rPr lang="en-US" altLang="zh-CN">
                <a:latin typeface="Times New Roman" panose="02020603050405020304" pitchFamily="18" charset="0"/>
                <a:ea typeface="华文细黑" charset="-122"/>
              </a:rPr>
              <a:t>+</a:t>
            </a:r>
            <a:endParaRPr lang="en-US" altLang="zh-CN">
              <a:latin typeface="Times New Roman" panose="02020603050405020304" pitchFamily="18" charset="0"/>
              <a:ea typeface="华文细黑" charset="-122"/>
            </a:endParaRPr>
          </a:p>
        </p:txBody>
      </p:sp>
      <p:sp>
        <p:nvSpPr>
          <p:cNvPr id="53284" name="Rectangle 37"/>
          <p:cNvSpPr/>
          <p:nvPr/>
        </p:nvSpPr>
        <p:spPr>
          <a:xfrm>
            <a:off x="6300788" y="1844675"/>
            <a:ext cx="431800" cy="457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  <a:buClr>
                <a:schemeClr val="hlink"/>
              </a:buClr>
            </a:pPr>
            <a:r>
              <a:rPr lang="en-US" altLang="zh-CN">
                <a:latin typeface="Times New Roman" panose="02020603050405020304" pitchFamily="18" charset="0"/>
                <a:ea typeface="华文细黑" charset="-122"/>
              </a:rPr>
              <a:t>+</a:t>
            </a:r>
            <a:endParaRPr lang="en-US" altLang="zh-CN">
              <a:latin typeface="Times New Roman" panose="02020603050405020304" pitchFamily="18" charset="0"/>
              <a:ea typeface="华文细黑" charset="-122"/>
            </a:endParaRPr>
          </a:p>
        </p:txBody>
      </p:sp>
      <p:sp>
        <p:nvSpPr>
          <p:cNvPr id="53285" name="Rectangle 38"/>
          <p:cNvSpPr/>
          <p:nvPr/>
        </p:nvSpPr>
        <p:spPr>
          <a:xfrm>
            <a:off x="6516688" y="981075"/>
            <a:ext cx="431800" cy="457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  <a:buClr>
                <a:schemeClr val="hlink"/>
              </a:buClr>
            </a:pPr>
            <a:r>
              <a:rPr lang="en-US" altLang="zh-CN">
                <a:latin typeface="Times New Roman" panose="02020603050405020304" pitchFamily="18" charset="0"/>
                <a:ea typeface="华文细黑" charset="-122"/>
              </a:rPr>
              <a:t>+</a:t>
            </a:r>
            <a:endParaRPr lang="en-US" altLang="zh-CN">
              <a:latin typeface="Times New Roman" panose="02020603050405020304" pitchFamily="18" charset="0"/>
              <a:ea typeface="华文细黑" charset="-122"/>
            </a:endParaRPr>
          </a:p>
        </p:txBody>
      </p:sp>
      <p:sp>
        <p:nvSpPr>
          <p:cNvPr id="53286" name="Rectangle 39"/>
          <p:cNvSpPr/>
          <p:nvPr/>
        </p:nvSpPr>
        <p:spPr>
          <a:xfrm>
            <a:off x="7596188" y="692150"/>
            <a:ext cx="431800" cy="457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  <a:buClr>
                <a:schemeClr val="hlink"/>
              </a:buClr>
            </a:pPr>
            <a:r>
              <a:rPr lang="en-US" altLang="zh-CN">
                <a:latin typeface="Times New Roman" panose="02020603050405020304" pitchFamily="18" charset="0"/>
                <a:ea typeface="华文细黑" charset="-122"/>
              </a:rPr>
              <a:t>+</a:t>
            </a:r>
            <a:endParaRPr lang="en-US" altLang="zh-CN">
              <a:latin typeface="Times New Roman" panose="02020603050405020304" pitchFamily="18" charset="0"/>
              <a:ea typeface="华文细黑" charset="-122"/>
            </a:endParaRPr>
          </a:p>
        </p:txBody>
      </p:sp>
      <p:sp>
        <p:nvSpPr>
          <p:cNvPr id="53287" name="Rectangle 40"/>
          <p:cNvSpPr/>
          <p:nvPr/>
        </p:nvSpPr>
        <p:spPr>
          <a:xfrm>
            <a:off x="7092950" y="692150"/>
            <a:ext cx="431800" cy="457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  <a:buClr>
                <a:schemeClr val="hlink"/>
              </a:buClr>
            </a:pPr>
            <a:r>
              <a:rPr lang="en-US" altLang="zh-CN">
                <a:latin typeface="Times New Roman" panose="02020603050405020304" pitchFamily="18" charset="0"/>
                <a:ea typeface="华文细黑" charset="-122"/>
              </a:rPr>
              <a:t>+</a:t>
            </a:r>
            <a:endParaRPr lang="en-US" altLang="zh-CN">
              <a:latin typeface="Times New Roman" panose="02020603050405020304" pitchFamily="18" charset="0"/>
              <a:ea typeface="华文细黑" charset="-122"/>
            </a:endParaRPr>
          </a:p>
        </p:txBody>
      </p:sp>
      <p:sp>
        <p:nvSpPr>
          <p:cNvPr id="53288" name="Rectangle 41"/>
          <p:cNvSpPr/>
          <p:nvPr/>
        </p:nvSpPr>
        <p:spPr>
          <a:xfrm>
            <a:off x="6804025" y="765175"/>
            <a:ext cx="431800" cy="457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  <a:buClr>
                <a:schemeClr val="hlink"/>
              </a:buClr>
            </a:pPr>
            <a:r>
              <a:rPr lang="en-US" altLang="zh-CN">
                <a:latin typeface="Times New Roman" panose="02020603050405020304" pitchFamily="18" charset="0"/>
                <a:ea typeface="华文细黑" charset="-122"/>
              </a:rPr>
              <a:t>+</a:t>
            </a:r>
            <a:endParaRPr lang="en-US" altLang="zh-CN">
              <a:latin typeface="Times New Roman" panose="02020603050405020304" pitchFamily="18" charset="0"/>
              <a:ea typeface="华文细黑" charset="-122"/>
            </a:endParaRPr>
          </a:p>
        </p:txBody>
      </p:sp>
      <p:sp>
        <p:nvSpPr>
          <p:cNvPr id="53289" name="Rectangle 42"/>
          <p:cNvSpPr/>
          <p:nvPr/>
        </p:nvSpPr>
        <p:spPr>
          <a:xfrm>
            <a:off x="6804025" y="1773238"/>
            <a:ext cx="431800" cy="457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  <a:buClr>
                <a:schemeClr val="hlink"/>
              </a:buClr>
            </a:pPr>
            <a:r>
              <a:rPr lang="en-US" altLang="zh-CN">
                <a:latin typeface="Times New Roman" panose="02020603050405020304" pitchFamily="18" charset="0"/>
                <a:ea typeface="华文细黑" charset="-122"/>
              </a:rPr>
              <a:t>-</a:t>
            </a:r>
            <a:endParaRPr lang="en-US" altLang="zh-CN">
              <a:latin typeface="Times New Roman" panose="02020603050405020304" pitchFamily="18" charset="0"/>
              <a:ea typeface="华文细黑" charset="-122"/>
            </a:endParaRPr>
          </a:p>
        </p:txBody>
      </p:sp>
      <p:sp>
        <p:nvSpPr>
          <p:cNvPr id="53290" name="Rectangle 43"/>
          <p:cNvSpPr/>
          <p:nvPr/>
        </p:nvSpPr>
        <p:spPr>
          <a:xfrm>
            <a:off x="6804025" y="1484313"/>
            <a:ext cx="431800" cy="457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  <a:buClr>
                <a:schemeClr val="hlink"/>
              </a:buClr>
            </a:pPr>
            <a:r>
              <a:rPr lang="en-US" altLang="zh-CN">
                <a:latin typeface="Times New Roman" panose="02020603050405020304" pitchFamily="18" charset="0"/>
                <a:ea typeface="华文细黑" charset="-122"/>
              </a:rPr>
              <a:t>-</a:t>
            </a:r>
            <a:endParaRPr lang="en-US" altLang="zh-CN">
              <a:latin typeface="Times New Roman" panose="02020603050405020304" pitchFamily="18" charset="0"/>
              <a:ea typeface="华文细黑" charset="-122"/>
            </a:endParaRPr>
          </a:p>
        </p:txBody>
      </p:sp>
      <p:sp>
        <p:nvSpPr>
          <p:cNvPr id="53291" name="Rectangle 44"/>
          <p:cNvSpPr/>
          <p:nvPr/>
        </p:nvSpPr>
        <p:spPr>
          <a:xfrm>
            <a:off x="6732588" y="1484313"/>
            <a:ext cx="431800" cy="457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  <a:buClr>
                <a:schemeClr val="hlink"/>
              </a:buClr>
            </a:pPr>
            <a:r>
              <a:rPr lang="en-US" altLang="zh-CN">
                <a:latin typeface="Times New Roman" panose="02020603050405020304" pitchFamily="18" charset="0"/>
                <a:ea typeface="华文细黑" charset="-122"/>
              </a:rPr>
              <a:t>-</a:t>
            </a:r>
            <a:endParaRPr lang="en-US" altLang="zh-CN">
              <a:latin typeface="Times New Roman" panose="02020603050405020304" pitchFamily="18" charset="0"/>
              <a:ea typeface="华文细黑" charset="-122"/>
            </a:endParaRPr>
          </a:p>
        </p:txBody>
      </p:sp>
      <p:sp>
        <p:nvSpPr>
          <p:cNvPr id="53292" name="Rectangle 45"/>
          <p:cNvSpPr/>
          <p:nvPr/>
        </p:nvSpPr>
        <p:spPr>
          <a:xfrm>
            <a:off x="7019925" y="1125538"/>
            <a:ext cx="431800" cy="457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  <a:buClr>
                <a:schemeClr val="hlink"/>
              </a:buClr>
            </a:pPr>
            <a:r>
              <a:rPr lang="en-US" altLang="zh-CN">
                <a:latin typeface="Times New Roman" panose="02020603050405020304" pitchFamily="18" charset="0"/>
                <a:ea typeface="华文细黑" charset="-122"/>
              </a:rPr>
              <a:t>-</a:t>
            </a:r>
            <a:endParaRPr lang="en-US" altLang="zh-CN">
              <a:latin typeface="Times New Roman" panose="02020603050405020304" pitchFamily="18" charset="0"/>
              <a:ea typeface="华文细黑" charset="-122"/>
            </a:endParaRPr>
          </a:p>
        </p:txBody>
      </p:sp>
      <p:sp>
        <p:nvSpPr>
          <p:cNvPr id="53293" name="Rectangle 46"/>
          <p:cNvSpPr/>
          <p:nvPr/>
        </p:nvSpPr>
        <p:spPr>
          <a:xfrm>
            <a:off x="7308850" y="1052513"/>
            <a:ext cx="431800" cy="457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  <a:buClr>
                <a:schemeClr val="hlink"/>
              </a:buClr>
            </a:pPr>
            <a:r>
              <a:rPr lang="en-US" altLang="zh-CN">
                <a:latin typeface="Times New Roman" panose="02020603050405020304" pitchFamily="18" charset="0"/>
                <a:ea typeface="华文细黑" charset="-122"/>
              </a:rPr>
              <a:t>-</a:t>
            </a:r>
            <a:endParaRPr lang="en-US" altLang="zh-CN">
              <a:latin typeface="Times New Roman" panose="02020603050405020304" pitchFamily="18" charset="0"/>
              <a:ea typeface="华文细黑" charset="-122"/>
            </a:endParaRPr>
          </a:p>
        </p:txBody>
      </p:sp>
      <p:sp>
        <p:nvSpPr>
          <p:cNvPr id="53294" name="Rectangle 47"/>
          <p:cNvSpPr/>
          <p:nvPr/>
        </p:nvSpPr>
        <p:spPr>
          <a:xfrm>
            <a:off x="7596188" y="1125538"/>
            <a:ext cx="431800" cy="457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  <a:buClr>
                <a:schemeClr val="hlink"/>
              </a:buClr>
            </a:pPr>
            <a:r>
              <a:rPr lang="en-US" altLang="zh-CN">
                <a:latin typeface="Times New Roman" panose="02020603050405020304" pitchFamily="18" charset="0"/>
                <a:ea typeface="华文细黑" charset="-122"/>
              </a:rPr>
              <a:t>-</a:t>
            </a:r>
            <a:endParaRPr lang="en-US" altLang="zh-CN">
              <a:latin typeface="Times New Roman" panose="02020603050405020304" pitchFamily="18" charset="0"/>
              <a:ea typeface="华文细黑" charset="-122"/>
            </a:endParaRPr>
          </a:p>
        </p:txBody>
      </p:sp>
      <p:sp>
        <p:nvSpPr>
          <p:cNvPr id="53295" name="Rectangle 48"/>
          <p:cNvSpPr/>
          <p:nvPr/>
        </p:nvSpPr>
        <p:spPr>
          <a:xfrm>
            <a:off x="7885113" y="1628775"/>
            <a:ext cx="431800" cy="457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  <a:buClr>
                <a:schemeClr val="hlink"/>
              </a:buClr>
            </a:pPr>
            <a:r>
              <a:rPr lang="en-US" altLang="zh-CN">
                <a:latin typeface="Times New Roman" panose="02020603050405020304" pitchFamily="18" charset="0"/>
                <a:ea typeface="华文细黑" charset="-122"/>
              </a:rPr>
              <a:t>-</a:t>
            </a:r>
            <a:endParaRPr lang="en-US" altLang="zh-CN">
              <a:latin typeface="Times New Roman" panose="02020603050405020304" pitchFamily="18" charset="0"/>
              <a:ea typeface="华文细黑" charset="-122"/>
            </a:endParaRPr>
          </a:p>
        </p:txBody>
      </p:sp>
      <p:sp>
        <p:nvSpPr>
          <p:cNvPr id="53296" name="Rectangle 49"/>
          <p:cNvSpPr/>
          <p:nvPr/>
        </p:nvSpPr>
        <p:spPr>
          <a:xfrm>
            <a:off x="7667625" y="1989138"/>
            <a:ext cx="431800" cy="457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  <a:buClr>
                <a:schemeClr val="hlink"/>
              </a:buClr>
            </a:pPr>
            <a:r>
              <a:rPr lang="en-US" altLang="zh-CN">
                <a:latin typeface="Times New Roman" panose="02020603050405020304" pitchFamily="18" charset="0"/>
                <a:ea typeface="华文细黑" charset="-122"/>
              </a:rPr>
              <a:t>-</a:t>
            </a:r>
            <a:endParaRPr lang="en-US" altLang="zh-CN">
              <a:latin typeface="Times New Roman" panose="02020603050405020304" pitchFamily="18" charset="0"/>
              <a:ea typeface="华文细黑" charset="-122"/>
            </a:endParaRPr>
          </a:p>
        </p:txBody>
      </p:sp>
      <p:sp>
        <p:nvSpPr>
          <p:cNvPr id="53297" name="Rectangle 50"/>
          <p:cNvSpPr/>
          <p:nvPr/>
        </p:nvSpPr>
        <p:spPr>
          <a:xfrm>
            <a:off x="7524750" y="2060575"/>
            <a:ext cx="431800" cy="457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  <a:buClr>
                <a:schemeClr val="hlink"/>
              </a:buClr>
            </a:pPr>
            <a:r>
              <a:rPr lang="en-US" altLang="zh-CN">
                <a:latin typeface="Times New Roman" panose="02020603050405020304" pitchFamily="18" charset="0"/>
                <a:ea typeface="华文细黑" charset="-122"/>
              </a:rPr>
              <a:t>-</a:t>
            </a:r>
            <a:endParaRPr lang="en-US" altLang="zh-CN">
              <a:latin typeface="Times New Roman" panose="02020603050405020304" pitchFamily="18" charset="0"/>
              <a:ea typeface="华文细黑" charset="-122"/>
            </a:endParaRPr>
          </a:p>
        </p:txBody>
      </p:sp>
      <p:sp>
        <p:nvSpPr>
          <p:cNvPr id="53298" name="Rectangle 51"/>
          <p:cNvSpPr/>
          <p:nvPr/>
        </p:nvSpPr>
        <p:spPr>
          <a:xfrm>
            <a:off x="7235825" y="2133600"/>
            <a:ext cx="431800" cy="457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  <a:buClr>
                <a:schemeClr val="hlink"/>
              </a:buClr>
            </a:pPr>
            <a:r>
              <a:rPr lang="en-US" altLang="zh-CN">
                <a:latin typeface="Times New Roman" panose="02020603050405020304" pitchFamily="18" charset="0"/>
                <a:ea typeface="华文细黑" charset="-122"/>
              </a:rPr>
              <a:t>-</a:t>
            </a:r>
            <a:endParaRPr lang="en-US" altLang="zh-CN">
              <a:latin typeface="Times New Roman" panose="02020603050405020304" pitchFamily="18" charset="0"/>
              <a:ea typeface="华文细黑" charset="-122"/>
            </a:endParaRPr>
          </a:p>
        </p:txBody>
      </p:sp>
      <p:sp>
        <p:nvSpPr>
          <p:cNvPr id="53299" name="Rectangle 52"/>
          <p:cNvSpPr/>
          <p:nvPr/>
        </p:nvSpPr>
        <p:spPr>
          <a:xfrm>
            <a:off x="7019925" y="1989138"/>
            <a:ext cx="431800" cy="457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  <a:buClr>
                <a:schemeClr val="hlink"/>
              </a:buClr>
            </a:pPr>
            <a:r>
              <a:rPr lang="en-US" altLang="zh-CN">
                <a:latin typeface="Times New Roman" panose="02020603050405020304" pitchFamily="18" charset="0"/>
                <a:ea typeface="华文细黑" charset="-122"/>
              </a:rPr>
              <a:t>-</a:t>
            </a:r>
            <a:endParaRPr lang="en-US" altLang="zh-CN">
              <a:latin typeface="Times New Roman" panose="02020603050405020304" pitchFamily="18" charset="0"/>
              <a:ea typeface="华文细黑" charset="-122"/>
            </a:endParaRPr>
          </a:p>
        </p:txBody>
      </p:sp>
      <p:sp>
        <p:nvSpPr>
          <p:cNvPr id="46" name="Rectangle 55"/>
          <p:cNvSpPr/>
          <p:nvPr/>
        </p:nvSpPr>
        <p:spPr>
          <a:xfrm>
            <a:off x="288925" y="3808413"/>
            <a:ext cx="8736013" cy="1876425"/>
          </a:xfrm>
          <a:prstGeom prst="rect">
            <a:avLst/>
          </a:prstGeom>
          <a:noFill/>
          <a:ln w="9525">
            <a:noFill/>
          </a:ln>
        </p:spPr>
        <p:txBody>
          <a:bodyPr anchor="ctr">
            <a:spAutoFit/>
          </a:bodyPr>
          <a:p>
            <a:r>
              <a:rPr lang="en-US" altLang="zh-CN" sz="32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sz="28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★★</a:t>
            </a:r>
            <a:r>
              <a:rPr lang="zh-CN" altLang="en-US" sz="2800" b="1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导体空腔的静电屏蔽作用</a:t>
            </a:r>
            <a:r>
              <a:rPr lang="zh-CN" altLang="en-US" sz="28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：</a:t>
            </a:r>
            <a:endParaRPr lang="zh-CN" altLang="en-US" sz="2800" b="1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28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sz="2800" b="1" dirty="0">
                <a:solidFill>
                  <a:srgbClr val="FF0000"/>
                </a:solidFill>
                <a:latin typeface="Tms Rmn" charset="0"/>
                <a:ea typeface="宋体" panose="02010600030101010101" pitchFamily="2" charset="-122"/>
              </a:rPr>
              <a:t>——</a:t>
            </a:r>
            <a:r>
              <a:rPr lang="en-US" altLang="zh-CN" sz="28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</a:t>
            </a:r>
            <a:r>
              <a:rPr lang="zh-CN" altLang="en-US" sz="2800" b="1" dirty="0">
                <a:solidFill>
                  <a:srgbClr val="3333FF"/>
                </a:solidFill>
                <a:latin typeface="黑体" pitchFamily="49" charset="-122"/>
                <a:ea typeface="黑体" pitchFamily="49" charset="-122"/>
              </a:rPr>
              <a:t>导体空腔（不论接地与否）内部电场不</a:t>
            </a:r>
            <a:endParaRPr lang="zh-CN" altLang="en-US" sz="2800" b="1" dirty="0">
              <a:solidFill>
                <a:srgbClr val="3333FF"/>
              </a:solidFill>
              <a:latin typeface="黑体" pitchFamily="49" charset="-122"/>
              <a:ea typeface="黑体" pitchFamily="49" charset="-122"/>
            </a:endParaRPr>
          </a:p>
          <a:p>
            <a:r>
              <a:rPr lang="zh-CN" altLang="en-US" sz="2800" b="1" dirty="0">
                <a:solidFill>
                  <a:srgbClr val="3333FF"/>
                </a:solidFill>
                <a:latin typeface="黑体" pitchFamily="49" charset="-122"/>
                <a:ea typeface="黑体" pitchFamily="49" charset="-122"/>
              </a:rPr>
              <a:t>受腔外电荷的影响；接地导体空腔外部的电场</a:t>
            </a:r>
            <a:endParaRPr lang="zh-CN" altLang="en-US" sz="2800" b="1" dirty="0">
              <a:solidFill>
                <a:srgbClr val="3333FF"/>
              </a:solidFill>
              <a:latin typeface="黑体" pitchFamily="49" charset="-122"/>
              <a:ea typeface="黑体" pitchFamily="49" charset="-122"/>
            </a:endParaRPr>
          </a:p>
          <a:p>
            <a:r>
              <a:rPr lang="zh-CN" altLang="en-US" sz="2800" b="1" dirty="0">
                <a:solidFill>
                  <a:srgbClr val="3333FF"/>
                </a:solidFill>
                <a:latin typeface="黑体" pitchFamily="49" charset="-122"/>
                <a:ea typeface="黑体" pitchFamily="49" charset="-122"/>
              </a:rPr>
              <a:t>不受内部电荷的影响。    </a:t>
            </a:r>
            <a:endParaRPr lang="zh-CN" altLang="en-US" sz="2800" dirty="0">
              <a:solidFill>
                <a:srgbClr val="3333FF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53301" name="文本框 46"/>
          <p:cNvSpPr txBox="1"/>
          <p:nvPr/>
        </p:nvSpPr>
        <p:spPr>
          <a:xfrm>
            <a:off x="2936875" y="3136900"/>
            <a:ext cx="5235575" cy="4603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>
              <a:spcBef>
                <a:spcPct val="50000"/>
              </a:spcBef>
            </a:pP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rPr>
              <a:t>导体的内表面电荷</a:t>
            </a: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rPr>
              <a:t>-q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rPr>
              <a:t>，外表面电荷</a:t>
            </a:r>
            <a:r>
              <a:rPr lang="en-US" altLang="zh-CN" b="1" dirty="0" err="1"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rPr>
              <a:t>Q+q</a:t>
            </a:r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8" name="Text Box 156"/>
          <p:cNvSpPr txBox="1"/>
          <p:nvPr/>
        </p:nvSpPr>
        <p:spPr>
          <a:xfrm>
            <a:off x="133350" y="5778500"/>
            <a:ext cx="8686800" cy="9525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algn="ctr"/>
            <a:r>
              <a:rPr lang="zh-CN" altLang="en-US" sz="2800" b="1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应用：精密测量上的仪器屏蔽罩、屏蔽室、高</a:t>
            </a:r>
            <a:endParaRPr lang="zh-CN" altLang="en-US" sz="2800" b="1" dirty="0">
              <a:solidFill>
                <a:srgbClr val="FF0000"/>
              </a:solidFill>
              <a:latin typeface="黑体" pitchFamily="49" charset="-122"/>
              <a:ea typeface="黑体" pitchFamily="49" charset="-122"/>
            </a:endParaRPr>
          </a:p>
          <a:p>
            <a:pPr algn="ctr"/>
            <a:r>
              <a:rPr lang="zh-CN" altLang="en-US" sz="2800" b="1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压带电作业人员的屏蔽服（均压服）等。</a:t>
            </a:r>
            <a:endParaRPr lang="zh-CN" altLang="en-US" sz="2800" b="1" dirty="0">
              <a:solidFill>
                <a:srgbClr val="FF0000"/>
              </a:solidFill>
              <a:latin typeface="黑体" pitchFamily="49" charset="-122"/>
              <a:ea typeface="黑体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48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55297" name="Object 2"/>
          <p:cNvGraphicFramePr>
            <a:graphicFrameLocks noChangeAspect="1"/>
          </p:cNvGraphicFramePr>
          <p:nvPr/>
        </p:nvGraphicFramePr>
        <p:xfrm>
          <a:off x="3900488" y="1360488"/>
          <a:ext cx="1223962" cy="481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17" name="" r:id="rId1" imgW="482600" imgH="228600" progId="Equation.3">
                  <p:embed/>
                </p:oleObj>
              </mc:Choice>
              <mc:Fallback>
                <p:oleObj name="" r:id="rId1" imgW="482600" imgH="228600" progId="Equation.3">
                  <p:embed/>
                  <p:pic>
                    <p:nvPicPr>
                      <p:cNvPr id="0" name="图片 321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900488" y="1360488"/>
                        <a:ext cx="1223962" cy="48101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298" name="Object 3"/>
          <p:cNvGraphicFramePr>
            <a:graphicFrameLocks noChangeAspect="1"/>
          </p:cNvGraphicFramePr>
          <p:nvPr/>
        </p:nvGraphicFramePr>
        <p:xfrm flipV="1">
          <a:off x="7724775" y="1458913"/>
          <a:ext cx="182563" cy="307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18" name="" r:id="rId3" imgW="114300" imgH="215900" progId="Equation.3">
                  <p:embed/>
                </p:oleObj>
              </mc:Choice>
              <mc:Fallback>
                <p:oleObj name="" r:id="rId3" imgW="114300" imgH="215900" progId="Equation.3">
                  <p:embed/>
                  <p:pic>
                    <p:nvPicPr>
                      <p:cNvPr id="0" name="图片 3217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 flipV="1">
                        <a:off x="7724775" y="1458913"/>
                        <a:ext cx="182563" cy="3079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299" name="Object 4"/>
          <p:cNvGraphicFramePr>
            <a:graphicFrameLocks noChangeAspect="1"/>
          </p:cNvGraphicFramePr>
          <p:nvPr/>
        </p:nvGraphicFramePr>
        <p:xfrm>
          <a:off x="3849688" y="2151063"/>
          <a:ext cx="2722562" cy="963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19" name="" r:id="rId5" imgW="1180465" imgH="431800" progId="Equation.3">
                  <p:embed/>
                </p:oleObj>
              </mc:Choice>
              <mc:Fallback>
                <p:oleObj name="" r:id="rId5" imgW="1180465" imgH="431800" progId="Equation.3">
                  <p:embed/>
                  <p:pic>
                    <p:nvPicPr>
                      <p:cNvPr id="0" name="图片 3218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849688" y="2151063"/>
                        <a:ext cx="2722562" cy="96361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300" name="Object 5"/>
          <p:cNvGraphicFramePr>
            <a:graphicFrameLocks noChangeAspect="1"/>
          </p:cNvGraphicFramePr>
          <p:nvPr/>
        </p:nvGraphicFramePr>
        <p:xfrm>
          <a:off x="3849688" y="3370263"/>
          <a:ext cx="1962150" cy="623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20" name="" r:id="rId7" imgW="711200" imgH="292100" progId="Equation.3">
                  <p:embed/>
                </p:oleObj>
              </mc:Choice>
              <mc:Fallback>
                <p:oleObj name="" r:id="rId7" imgW="711200" imgH="292100" progId="Equation.3">
                  <p:embed/>
                  <p:pic>
                    <p:nvPicPr>
                      <p:cNvPr id="0" name="图片 3219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849688" y="3370263"/>
                        <a:ext cx="1962150" cy="62388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301" name="Object 6"/>
          <p:cNvGraphicFramePr>
            <a:graphicFrameLocks noChangeAspect="1"/>
          </p:cNvGraphicFramePr>
          <p:nvPr/>
        </p:nvGraphicFramePr>
        <p:xfrm>
          <a:off x="3849688" y="4465638"/>
          <a:ext cx="1741487" cy="627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22" name="" r:id="rId9" imgW="888365" imgH="342900" progId="Equation.3">
                  <p:embed/>
                </p:oleObj>
              </mc:Choice>
              <mc:Fallback>
                <p:oleObj name="" r:id="rId9" imgW="888365" imgH="342900" progId="Equation.3">
                  <p:embed/>
                  <p:pic>
                    <p:nvPicPr>
                      <p:cNvPr id="0" name="图片 3221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849688" y="4465638"/>
                        <a:ext cx="1741487" cy="62706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5302" name="Rectangle 8"/>
          <p:cNvSpPr/>
          <p:nvPr/>
        </p:nvSpPr>
        <p:spPr>
          <a:xfrm>
            <a:off x="366713" y="2773363"/>
            <a:ext cx="590550" cy="18161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zh-CN" altLang="en-US" sz="2800" b="1" dirty="0">
                <a:solidFill>
                  <a:srgbClr val="CC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原</a:t>
            </a:r>
            <a:endParaRPr lang="zh-CN" altLang="en-US" sz="2800" b="1" dirty="0">
              <a:solidFill>
                <a:srgbClr val="CC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zh-CN" altLang="en-US" sz="2800" b="1" dirty="0">
              <a:solidFill>
                <a:srgbClr val="CC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zh-CN" altLang="en-US" sz="2800" b="1" dirty="0">
              <a:solidFill>
                <a:srgbClr val="CC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2800" b="1" dirty="0">
                <a:solidFill>
                  <a:srgbClr val="CC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则</a:t>
            </a:r>
            <a:endParaRPr lang="zh-CN" altLang="en-US" sz="2800" b="1" dirty="0">
              <a:solidFill>
                <a:srgbClr val="CC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55303" name="Rectangle 9"/>
          <p:cNvSpPr/>
          <p:nvPr/>
        </p:nvSpPr>
        <p:spPr>
          <a:xfrm>
            <a:off x="1057275" y="1350963"/>
            <a:ext cx="2663825" cy="461962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marL="288925" indent="-288925">
              <a:spcBef>
                <a:spcPct val="50000"/>
              </a:spcBef>
            </a:pPr>
            <a:r>
              <a:rPr lang="en-US" altLang="zh-CN" b="1" dirty="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1.</a:t>
            </a:r>
            <a:r>
              <a:rPr lang="zh-CN" altLang="en-US" b="1" dirty="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静电平衡的条件</a:t>
            </a:r>
            <a:endParaRPr lang="zh-CN" altLang="en-US" b="1" dirty="0">
              <a:solidFill>
                <a:srgbClr val="0000FF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55304" name="Rectangle 10"/>
          <p:cNvSpPr/>
          <p:nvPr/>
        </p:nvSpPr>
        <p:spPr>
          <a:xfrm>
            <a:off x="1049338" y="2690813"/>
            <a:ext cx="2343150" cy="461962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marL="288925" indent="-288925">
              <a:spcBef>
                <a:spcPct val="50000"/>
              </a:spcBef>
            </a:pPr>
            <a:r>
              <a:rPr lang="en-US" altLang="zh-CN" b="1" dirty="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2.</a:t>
            </a:r>
            <a:r>
              <a:rPr lang="zh-CN" altLang="en-US" b="1" dirty="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基本性质方程</a:t>
            </a:r>
            <a:endParaRPr lang="zh-CN" altLang="en-US" b="1" dirty="0">
              <a:solidFill>
                <a:srgbClr val="0000FF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55305" name="Rectangle 11"/>
          <p:cNvSpPr/>
          <p:nvPr/>
        </p:nvSpPr>
        <p:spPr>
          <a:xfrm>
            <a:off x="1069975" y="4491038"/>
            <a:ext cx="2879725" cy="461962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marL="288925" indent="-288925">
              <a:spcBef>
                <a:spcPct val="50000"/>
              </a:spcBef>
            </a:pPr>
            <a:r>
              <a:rPr lang="en-US" altLang="zh-CN" b="1" dirty="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3.</a:t>
            </a:r>
            <a:r>
              <a:rPr lang="zh-CN" altLang="en-US" b="1" dirty="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电荷守恒定律</a:t>
            </a:r>
            <a:endParaRPr lang="zh-CN" altLang="en-US" b="1" dirty="0">
              <a:solidFill>
                <a:srgbClr val="0000FF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55306" name="Text Box 12"/>
          <p:cNvSpPr txBox="1"/>
          <p:nvPr/>
        </p:nvSpPr>
        <p:spPr>
          <a:xfrm>
            <a:off x="6864350" y="2311400"/>
            <a:ext cx="1905000" cy="4603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高斯定理</a:t>
            </a:r>
            <a:endParaRPr lang="zh-CN" altLang="en-US" b="1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55307" name="Text Box 13"/>
          <p:cNvSpPr txBox="1"/>
          <p:nvPr/>
        </p:nvSpPr>
        <p:spPr>
          <a:xfrm>
            <a:off x="6607175" y="3429000"/>
            <a:ext cx="1903413" cy="461963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algn="ctr" fontAlgn="ctr">
              <a:spcBef>
                <a:spcPct val="50000"/>
              </a:spcBef>
            </a:pP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环路定理</a:t>
            </a:r>
            <a:endParaRPr lang="zh-CN" altLang="en-US" b="1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55308" name="AutoShape 15"/>
          <p:cNvSpPr/>
          <p:nvPr/>
        </p:nvSpPr>
        <p:spPr>
          <a:xfrm>
            <a:off x="863600" y="1338263"/>
            <a:ext cx="287338" cy="4679950"/>
          </a:xfrm>
          <a:prstGeom prst="leftBrace">
            <a:avLst>
              <a:gd name="adj1" fmla="val 135576"/>
              <a:gd name="adj2" fmla="val 50000"/>
            </a:avLst>
          </a:prstGeom>
          <a:noFill/>
          <a:ln w="28575" cap="flat" cmpd="sng">
            <a:solidFill>
              <a:srgbClr val="CC0000"/>
            </a:solidFill>
            <a:prstDash val="solid"/>
            <a:round/>
            <a:headEnd type="none" w="med" len="med"/>
            <a:tailEnd type="none" w="sm" len="lg"/>
          </a:ln>
        </p:spPr>
        <p:txBody>
          <a:bodyPr wrap="none" anchor="ctr"/>
          <a:p>
            <a:pPr eaLnBrk="0" hangingPunct="0">
              <a:buClr>
                <a:schemeClr val="hlink"/>
              </a:buClr>
              <a:buFont typeface="Wingdings" panose="05000000000000000000" pitchFamily="2" charset="2"/>
              <a:buChar char="Ø"/>
            </a:pPr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55309" name="AutoShape 16"/>
          <p:cNvSpPr/>
          <p:nvPr/>
        </p:nvSpPr>
        <p:spPr>
          <a:xfrm>
            <a:off x="3386138" y="2490788"/>
            <a:ext cx="342900" cy="1400175"/>
          </a:xfrm>
          <a:prstGeom prst="leftBrace">
            <a:avLst>
              <a:gd name="adj1" fmla="val 33989"/>
              <a:gd name="adj2" fmla="val 50000"/>
            </a:avLst>
          </a:prstGeom>
          <a:noFill/>
          <a:ln w="28575" cap="flat" cmpd="sng">
            <a:solidFill>
              <a:srgbClr val="0000FF"/>
            </a:solidFill>
            <a:prstDash val="solid"/>
            <a:round/>
            <a:headEnd type="none" w="med" len="med"/>
            <a:tailEnd type="none" w="sm" len="lg"/>
          </a:ln>
        </p:spPr>
        <p:txBody>
          <a:bodyPr wrap="none" anchor="ctr"/>
          <a:p>
            <a:pPr eaLnBrk="0" hangingPunct="0">
              <a:buClr>
                <a:schemeClr val="hlink"/>
              </a:buClr>
              <a:buFont typeface="Wingdings" panose="05000000000000000000" pitchFamily="2" charset="2"/>
              <a:buChar char="Ø"/>
            </a:pPr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55310" name="Object 17"/>
          <p:cNvGraphicFramePr>
            <a:graphicFrameLocks noChangeAspect="1"/>
          </p:cNvGraphicFramePr>
          <p:nvPr/>
        </p:nvGraphicFramePr>
        <p:xfrm>
          <a:off x="6335713" y="1381125"/>
          <a:ext cx="2357437" cy="420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21" name="" r:id="rId11" imgW="1091565" imgH="215900" progId="Equation.3">
                  <p:embed/>
                </p:oleObj>
              </mc:Choice>
              <mc:Fallback>
                <p:oleObj name="" r:id="rId11" imgW="1091565" imgH="215900" progId="Equation.3">
                  <p:embed/>
                  <p:pic>
                    <p:nvPicPr>
                      <p:cNvPr id="0" name="图片 3220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335713" y="1381125"/>
                        <a:ext cx="2357437" cy="42068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402" name="AutoShape 18"/>
          <p:cNvSpPr>
            <a:spLocks noChangeArrowheads="1"/>
          </p:cNvSpPr>
          <p:nvPr/>
        </p:nvSpPr>
        <p:spPr bwMode="auto">
          <a:xfrm>
            <a:off x="5297488" y="1370013"/>
            <a:ext cx="863600" cy="431800"/>
          </a:xfrm>
          <a:prstGeom prst="rightArrow">
            <a:avLst>
              <a:gd name="adj1" fmla="val 50000"/>
              <a:gd name="adj2" fmla="val 50000"/>
            </a:avLst>
          </a:prstGeom>
          <a:gradFill rotWithShape="1">
            <a:gsLst>
              <a:gs pos="0">
                <a:srgbClr val="CC6600"/>
              </a:gs>
              <a:gs pos="50000">
                <a:schemeClr val="accent2"/>
              </a:gs>
              <a:gs pos="100000">
                <a:srgbClr val="CC6600"/>
              </a:gs>
            </a:gsLst>
            <a:lin ang="5400000" scaled="1"/>
          </a:gradFill>
          <a:ln>
            <a:noFill/>
          </a:ln>
          <a:effectLst>
            <a:outerShdw blurRad="63500" dist="38099" dir="2700000" algn="ctr" rotWithShape="0">
              <a:schemeClr val="bg2">
                <a:alpha val="74997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/>
          <a:p>
            <a:pPr fontAlgn="base">
              <a:buClr>
                <a:schemeClr val="hlink"/>
              </a:buClr>
              <a:buFont typeface="Wingdings" panose="05000000000000000000" pitchFamily="2" charset="2"/>
              <a:buChar char="Ø"/>
              <a:defRPr/>
            </a:pPr>
            <a:endParaRPr lang="zh-CN" altLang="en-US" strike="noStrike" noProof="1"/>
          </a:p>
        </p:txBody>
      </p:sp>
      <p:sp>
        <p:nvSpPr>
          <p:cNvPr id="55312" name="Rectangle 20"/>
          <p:cNvSpPr/>
          <p:nvPr/>
        </p:nvSpPr>
        <p:spPr>
          <a:xfrm>
            <a:off x="1057275" y="5583238"/>
            <a:ext cx="3455988" cy="4603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marL="288925" indent="-288925" eaLnBrk="0" hangingPunct="0">
              <a:spcBef>
                <a:spcPct val="50000"/>
              </a:spcBef>
            </a:pPr>
            <a:r>
              <a:rPr lang="en-US" altLang="zh-CN" b="1" dirty="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4.</a:t>
            </a:r>
            <a:r>
              <a:rPr lang="zh-CN" altLang="en-US" b="1" dirty="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场强的叠加原理</a:t>
            </a:r>
            <a:endParaRPr lang="zh-CN" altLang="en-US" b="1" dirty="0">
              <a:solidFill>
                <a:srgbClr val="0000FF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55313" name="矩形 1"/>
          <p:cNvSpPr/>
          <p:nvPr/>
        </p:nvSpPr>
        <p:spPr>
          <a:xfrm>
            <a:off x="366713" y="336550"/>
            <a:ext cx="5187950" cy="522288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 eaLnBrk="0" hangingPunct="0">
              <a:spcBef>
                <a:spcPct val="50000"/>
              </a:spcBef>
              <a:buClr>
                <a:schemeClr val="hlink"/>
              </a:buClr>
            </a:pPr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有导体存在时静电场的计算问题</a:t>
            </a:r>
            <a:endParaRPr lang="zh-CN" altLang="en-US" sz="28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med">
    <p:checker dir="vert"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7345" name="Rectangle 2"/>
          <p:cNvSpPr/>
          <p:nvPr/>
        </p:nvSpPr>
        <p:spPr>
          <a:xfrm>
            <a:off x="325438" y="320675"/>
            <a:ext cx="8021637" cy="1041400"/>
          </a:xfrm>
          <a:prstGeom prst="rect">
            <a:avLst/>
          </a:prstGeom>
          <a:noFill/>
          <a:ln w="9525">
            <a:noFill/>
          </a:ln>
        </p:spPr>
        <p:txBody>
          <a:bodyPr wrap="square" lIns="92075" tIns="46038" rIns="92075" bIns="46038" anchor="t">
            <a:spAutoFit/>
          </a:bodyPr>
          <a:p>
            <a:pPr eaLnBrk="0" hangingPunct="0">
              <a:lnSpc>
                <a:spcPct val="110000"/>
              </a:lnSpc>
            </a:pPr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练习、已知</a:t>
            </a:r>
            <a:r>
              <a:rPr lang="en-US" altLang="zh-CN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: </a:t>
            </a:r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两金属板面积Ｓ，带电分别为</a:t>
            </a:r>
            <a:r>
              <a:rPr lang="en-US" altLang="zh-CN" sz="2800" b="1" i="1" dirty="0">
                <a:latin typeface="宋体" panose="02010600030101010101" pitchFamily="2" charset="-122"/>
                <a:ea typeface="宋体" panose="02010600030101010101" pitchFamily="2" charset="-122"/>
              </a:rPr>
              <a:t>q</a:t>
            </a:r>
            <a:r>
              <a:rPr lang="en-US" altLang="zh-CN" sz="2800" b="1" i="1" baseline="-25000" dirty="0"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lang="zh-CN" altLang="en-US" sz="2800" b="1" i="1" dirty="0"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r>
              <a:rPr lang="en-US" altLang="zh-CN" sz="2800" b="1" i="1" dirty="0">
                <a:latin typeface="宋体" panose="02010600030101010101" pitchFamily="2" charset="-122"/>
                <a:ea typeface="宋体" panose="02010600030101010101" pitchFamily="2" charset="-122"/>
              </a:rPr>
              <a:t>q</a:t>
            </a:r>
            <a:r>
              <a:rPr lang="en-US" altLang="zh-CN" sz="2800" b="1" i="1" baseline="-25000" dirty="0"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lang="zh-CN" altLang="en-US" sz="2800" b="1" i="1" baseline="-25000" dirty="0">
                <a:latin typeface="宋体" panose="02010600030101010101" pitchFamily="2" charset="-122"/>
                <a:ea typeface="宋体" panose="02010600030101010101" pitchFamily="2" charset="-122"/>
              </a:rPr>
              <a:t>　</a:t>
            </a:r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求：</a:t>
            </a:r>
            <a:r>
              <a:rPr lang="zh-CN" altLang="en-US" sz="2800" b="1" i="1" dirty="0">
                <a:latin typeface="宋体" panose="02010600030101010101" pitchFamily="2" charset="-122"/>
                <a:ea typeface="宋体" panose="02010600030101010101" pitchFamily="2" charset="-122"/>
                <a:sym typeface="Symbol" panose="05050102010706020507" pitchFamily="18" charset="2"/>
              </a:rPr>
              <a:t></a:t>
            </a:r>
            <a:r>
              <a:rPr lang="en-US" altLang="zh-CN" sz="2800" b="1" i="1" baseline="-25000" dirty="0">
                <a:latin typeface="宋体" panose="02010600030101010101" pitchFamily="2" charset="-122"/>
                <a:ea typeface="宋体" panose="02010600030101010101" pitchFamily="2" charset="-122"/>
                <a:sym typeface="Symbol" panose="05050102010706020507" pitchFamily="18" charset="2"/>
              </a:rPr>
              <a:t>1</a:t>
            </a:r>
            <a:r>
              <a:rPr lang="en-US" altLang="zh-CN" sz="2800" b="1" i="1" dirty="0">
                <a:latin typeface="宋体" panose="02010600030101010101" pitchFamily="2" charset="-122"/>
                <a:ea typeface="宋体" panose="02010600030101010101" pitchFamily="2" charset="-122"/>
                <a:sym typeface="Symbol" panose="05050102010706020507" pitchFamily="18" charset="2"/>
              </a:rPr>
              <a:t> </a:t>
            </a:r>
            <a:r>
              <a:rPr lang="zh-CN" altLang="en-US" sz="2800" b="1" i="1" dirty="0">
                <a:latin typeface="宋体" panose="02010600030101010101" pitchFamily="2" charset="-122"/>
                <a:ea typeface="宋体" panose="02010600030101010101" pitchFamily="2" charset="-122"/>
                <a:sym typeface="Symbol" panose="05050102010706020507" pitchFamily="18" charset="2"/>
              </a:rPr>
              <a:t>、</a:t>
            </a:r>
            <a:r>
              <a:rPr lang="en-US" altLang="zh-CN" sz="2800" b="1" i="1" baseline="-25000" dirty="0">
                <a:latin typeface="宋体" panose="02010600030101010101" pitchFamily="2" charset="-122"/>
                <a:ea typeface="宋体" panose="02010600030101010101" pitchFamily="2" charset="-122"/>
                <a:sym typeface="Symbol" panose="05050102010706020507" pitchFamily="18" charset="2"/>
              </a:rPr>
              <a:t>2</a:t>
            </a:r>
            <a:r>
              <a:rPr lang="en-US" altLang="zh-CN" sz="2800" b="1" i="1" dirty="0">
                <a:latin typeface="宋体" panose="02010600030101010101" pitchFamily="2" charset="-122"/>
                <a:ea typeface="宋体" panose="02010600030101010101" pitchFamily="2" charset="-122"/>
                <a:sym typeface="Symbol" panose="05050102010706020507" pitchFamily="18" charset="2"/>
              </a:rPr>
              <a:t> </a:t>
            </a:r>
            <a:r>
              <a:rPr lang="zh-CN" altLang="en-US" sz="2800" b="1" i="1" dirty="0">
                <a:latin typeface="宋体" panose="02010600030101010101" pitchFamily="2" charset="-122"/>
                <a:ea typeface="宋体" panose="02010600030101010101" pitchFamily="2" charset="-122"/>
                <a:sym typeface="Symbol" panose="05050102010706020507" pitchFamily="18" charset="2"/>
              </a:rPr>
              <a:t>、</a:t>
            </a:r>
            <a:r>
              <a:rPr lang="en-US" altLang="zh-CN" sz="2800" b="1" i="1" baseline="-25000" dirty="0">
                <a:latin typeface="宋体" panose="02010600030101010101" pitchFamily="2" charset="-122"/>
                <a:ea typeface="宋体" panose="02010600030101010101" pitchFamily="2" charset="-122"/>
                <a:sym typeface="Symbol" panose="05050102010706020507" pitchFamily="18" charset="2"/>
              </a:rPr>
              <a:t>3</a:t>
            </a:r>
            <a:r>
              <a:rPr lang="en-US" altLang="zh-CN" sz="2800" b="1" i="1" dirty="0">
                <a:latin typeface="宋体" panose="02010600030101010101" pitchFamily="2" charset="-122"/>
                <a:ea typeface="宋体" panose="02010600030101010101" pitchFamily="2" charset="-122"/>
                <a:sym typeface="Symbol" panose="05050102010706020507" pitchFamily="18" charset="2"/>
              </a:rPr>
              <a:t> </a:t>
            </a:r>
            <a:r>
              <a:rPr lang="zh-CN" altLang="en-US" sz="2800" b="1" i="1" dirty="0">
                <a:latin typeface="宋体" panose="02010600030101010101" pitchFamily="2" charset="-122"/>
                <a:ea typeface="宋体" panose="02010600030101010101" pitchFamily="2" charset="-122"/>
                <a:sym typeface="Symbol" panose="05050102010706020507" pitchFamily="18" charset="2"/>
              </a:rPr>
              <a:t>、</a:t>
            </a:r>
            <a:r>
              <a:rPr lang="en-US" altLang="zh-CN" sz="2800" b="1" i="1" baseline="-25000" dirty="0">
                <a:latin typeface="宋体" panose="02010600030101010101" pitchFamily="2" charset="-122"/>
                <a:ea typeface="宋体" panose="02010600030101010101" pitchFamily="2" charset="-122"/>
                <a:sym typeface="Symbol" panose="05050102010706020507" pitchFamily="18" charset="2"/>
              </a:rPr>
              <a:t>4</a:t>
            </a:r>
            <a:endParaRPr lang="zh-CN" altLang="zh-CN" sz="2800" b="1" i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57346" name="Rectangle 3"/>
          <p:cNvSpPr/>
          <p:nvPr/>
        </p:nvSpPr>
        <p:spPr>
          <a:xfrm>
            <a:off x="2225675" y="868363"/>
            <a:ext cx="184150" cy="579437"/>
          </a:xfrm>
          <a:prstGeom prst="rect">
            <a:avLst/>
          </a:prstGeom>
          <a:noFill/>
          <a:ln w="9525">
            <a:noFill/>
          </a:ln>
        </p:spPr>
        <p:txBody>
          <a:bodyPr wrap="none" lIns="92075" tIns="46038" rIns="92075" bIns="46038" anchor="t">
            <a:spAutoFit/>
          </a:bodyPr>
          <a:p>
            <a:pPr eaLnBrk="0" hangingPunct="0"/>
            <a:endParaRPr lang="zh-CN" altLang="zh-CN" sz="3200">
              <a:solidFill>
                <a:schemeClr val="tx2"/>
              </a:solidFill>
              <a:latin typeface="Bookman Old Style" pitchFamily="18" charset="0"/>
              <a:ea typeface="宋体" panose="02010600030101010101" pitchFamily="2" charset="-122"/>
            </a:endParaRPr>
          </a:p>
        </p:txBody>
      </p:sp>
      <p:grpSp>
        <p:nvGrpSpPr>
          <p:cNvPr id="57347" name="Group 4"/>
          <p:cNvGrpSpPr/>
          <p:nvPr/>
        </p:nvGrpSpPr>
        <p:grpSpPr>
          <a:xfrm>
            <a:off x="325438" y="2057400"/>
            <a:ext cx="3465512" cy="2584450"/>
            <a:chOff x="1776" y="912"/>
            <a:chExt cx="2183" cy="1628"/>
          </a:xfrm>
        </p:grpSpPr>
        <p:sp>
          <p:nvSpPr>
            <p:cNvPr id="57348" name="Rectangle 5"/>
            <p:cNvSpPr/>
            <p:nvPr/>
          </p:nvSpPr>
          <p:spPr>
            <a:xfrm>
              <a:off x="2116" y="1252"/>
              <a:ext cx="280" cy="1288"/>
            </a:xfrm>
            <a:prstGeom prst="rect">
              <a:avLst/>
            </a:prstGeom>
            <a:solidFill>
              <a:srgbClr val="FF9900"/>
            </a:solidFill>
            <a:ln w="127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eaLnBrk="0" hangingPunct="0">
                <a:buClr>
                  <a:schemeClr val="hlink"/>
                </a:buClr>
                <a:buFont typeface="Wingdings" panose="05000000000000000000" pitchFamily="2" charset="2"/>
                <a:buChar char="Ø"/>
              </a:pPr>
              <a:endParaRPr lang="zh-CN" altLang="en-US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7349" name="Rectangle 6"/>
            <p:cNvSpPr/>
            <p:nvPr/>
          </p:nvSpPr>
          <p:spPr>
            <a:xfrm>
              <a:off x="3316" y="1252"/>
              <a:ext cx="280" cy="1288"/>
            </a:xfrm>
            <a:prstGeom prst="rect">
              <a:avLst/>
            </a:prstGeom>
            <a:solidFill>
              <a:srgbClr val="FF9900"/>
            </a:solidFill>
            <a:ln w="127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eaLnBrk="0" hangingPunct="0">
                <a:buClr>
                  <a:schemeClr val="hlink"/>
                </a:buClr>
                <a:buFont typeface="Wingdings" panose="05000000000000000000" pitchFamily="2" charset="2"/>
                <a:buChar char="Ø"/>
              </a:pPr>
              <a:endParaRPr lang="zh-CN" altLang="en-US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graphicFrame>
          <p:nvGraphicFramePr>
            <p:cNvPr id="57350" name="Object 7"/>
            <p:cNvGraphicFramePr>
              <a:graphicFrameLocks noChangeAspect="1"/>
            </p:cNvGraphicFramePr>
            <p:nvPr/>
          </p:nvGraphicFramePr>
          <p:xfrm>
            <a:off x="2064" y="912"/>
            <a:ext cx="344" cy="35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25" name="" r:id="rId1" imgW="165100" imgH="215900" progId="Equation.3">
                    <p:embed/>
                  </p:oleObj>
                </mc:Choice>
                <mc:Fallback>
                  <p:oleObj name="" r:id="rId1" imgW="165100" imgH="215900" progId="Equation.3">
                    <p:embed/>
                    <p:pic>
                      <p:nvPicPr>
                        <p:cNvPr id="0" name="图片 3224"/>
                        <p:cNvPicPr/>
                        <p:nvPr/>
                      </p:nvPicPr>
                      <p:blipFill>
                        <a:blip r:embed="rId2"/>
                        <a:stretch>
                          <a:fillRect/>
                        </a:stretch>
                      </p:blipFill>
                      <p:spPr>
                        <a:xfrm>
                          <a:off x="2064" y="912"/>
                          <a:ext cx="344" cy="356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7351" name="Object 8"/>
            <p:cNvGraphicFramePr>
              <a:graphicFrameLocks noChangeAspect="1"/>
            </p:cNvGraphicFramePr>
            <p:nvPr/>
          </p:nvGraphicFramePr>
          <p:xfrm>
            <a:off x="3312" y="912"/>
            <a:ext cx="336" cy="35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23" name="" r:id="rId3" imgW="165100" imgH="215900" progId="Equation.3">
                    <p:embed/>
                  </p:oleObj>
                </mc:Choice>
                <mc:Fallback>
                  <p:oleObj name="" r:id="rId3" imgW="165100" imgH="215900" progId="Equation.3">
                    <p:embed/>
                    <p:pic>
                      <p:nvPicPr>
                        <p:cNvPr id="0" name="图片 3222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3312" y="912"/>
                          <a:ext cx="336" cy="356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7352" name="Object 9"/>
            <p:cNvGraphicFramePr>
              <a:graphicFrameLocks noChangeAspect="1"/>
            </p:cNvGraphicFramePr>
            <p:nvPr/>
          </p:nvGraphicFramePr>
          <p:xfrm>
            <a:off x="3600" y="2064"/>
            <a:ext cx="359" cy="40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33" name="" r:id="rId5" imgW="190500" imgH="215900" progId="Equation.3">
                    <p:embed/>
                  </p:oleObj>
                </mc:Choice>
                <mc:Fallback>
                  <p:oleObj name="" r:id="rId5" imgW="190500" imgH="215900" progId="Equation.3">
                    <p:embed/>
                    <p:pic>
                      <p:nvPicPr>
                        <p:cNvPr id="0" name="图片 3232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3600" y="2064"/>
                          <a:ext cx="359" cy="404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7353" name="Object 10"/>
            <p:cNvGraphicFramePr>
              <a:graphicFrameLocks noChangeAspect="1"/>
            </p:cNvGraphicFramePr>
            <p:nvPr/>
          </p:nvGraphicFramePr>
          <p:xfrm>
            <a:off x="1776" y="2064"/>
            <a:ext cx="359" cy="40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26" name="" r:id="rId7" imgW="190500" imgH="215900" progId="Equation.3">
                    <p:embed/>
                  </p:oleObj>
                </mc:Choice>
                <mc:Fallback>
                  <p:oleObj name="" r:id="rId7" imgW="190500" imgH="215900" progId="Equation.3">
                    <p:embed/>
                    <p:pic>
                      <p:nvPicPr>
                        <p:cNvPr id="0" name="图片 3225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1776" y="2064"/>
                          <a:ext cx="359" cy="404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7354" name="Object 11"/>
            <p:cNvGraphicFramePr>
              <a:graphicFrameLocks noChangeAspect="1"/>
            </p:cNvGraphicFramePr>
            <p:nvPr/>
          </p:nvGraphicFramePr>
          <p:xfrm>
            <a:off x="2970" y="2070"/>
            <a:ext cx="359" cy="43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34" name="" r:id="rId9" imgW="190500" imgH="228600" progId="Equation.3">
                    <p:embed/>
                  </p:oleObj>
                </mc:Choice>
                <mc:Fallback>
                  <p:oleObj name="" r:id="rId9" imgW="190500" imgH="228600" progId="Equation.3">
                    <p:embed/>
                    <p:pic>
                      <p:nvPicPr>
                        <p:cNvPr id="0" name="图片 3233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2970" y="2070"/>
                          <a:ext cx="359" cy="431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7355" name="Object 12"/>
            <p:cNvGraphicFramePr>
              <a:graphicFrameLocks noChangeAspect="1"/>
            </p:cNvGraphicFramePr>
            <p:nvPr/>
          </p:nvGraphicFramePr>
          <p:xfrm>
            <a:off x="2382" y="2064"/>
            <a:ext cx="359" cy="40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27" name="" r:id="rId11" imgW="190500" imgH="215900" progId="Equation.3">
                    <p:embed/>
                  </p:oleObj>
                </mc:Choice>
                <mc:Fallback>
                  <p:oleObj name="" r:id="rId11" imgW="190500" imgH="215900" progId="Equation.3">
                    <p:embed/>
                    <p:pic>
                      <p:nvPicPr>
                        <p:cNvPr id="0" name="图片 3226"/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2382" y="2064"/>
                          <a:ext cx="359" cy="404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57356" name="Object 13"/>
          <p:cNvGraphicFramePr>
            <a:graphicFrameLocks noChangeAspect="1"/>
          </p:cNvGraphicFramePr>
          <p:nvPr/>
        </p:nvGraphicFramePr>
        <p:xfrm>
          <a:off x="4535488" y="2009775"/>
          <a:ext cx="3200400" cy="1173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31" name="" r:id="rId13" imgW="1104265" imgH="406400" progId="Equation.3">
                  <p:embed/>
                </p:oleObj>
              </mc:Choice>
              <mc:Fallback>
                <p:oleObj name="" r:id="rId13" imgW="1104265" imgH="406400" progId="Equation.3">
                  <p:embed/>
                  <p:pic>
                    <p:nvPicPr>
                      <p:cNvPr id="0" name="图片 3230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4535488" y="2009775"/>
                        <a:ext cx="3200400" cy="117316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7357" name="Object 14"/>
          <p:cNvGraphicFramePr>
            <a:graphicFrameLocks noChangeAspect="1"/>
          </p:cNvGraphicFramePr>
          <p:nvPr/>
        </p:nvGraphicFramePr>
        <p:xfrm>
          <a:off x="4535488" y="3414713"/>
          <a:ext cx="3429000" cy="1150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30" name="" r:id="rId15" imgW="1205865" imgH="406400" progId="Equation.3">
                  <p:embed/>
                </p:oleObj>
              </mc:Choice>
              <mc:Fallback>
                <p:oleObj name="" r:id="rId15" imgW="1205865" imgH="406400" progId="Equation.3">
                  <p:embed/>
                  <p:pic>
                    <p:nvPicPr>
                      <p:cNvPr id="0" name="图片 3229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4535488" y="3414713"/>
                        <a:ext cx="3429000" cy="115093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59393" name="Group 43"/>
          <p:cNvGrpSpPr/>
          <p:nvPr/>
        </p:nvGrpSpPr>
        <p:grpSpPr>
          <a:xfrm>
            <a:off x="5932488" y="366713"/>
            <a:ext cx="2949575" cy="2984500"/>
            <a:chOff x="3854" y="232"/>
            <a:chExt cx="1858" cy="1880"/>
          </a:xfrm>
        </p:grpSpPr>
        <p:sp>
          <p:nvSpPr>
            <p:cNvPr id="59394" name="Oval 3"/>
            <p:cNvSpPr/>
            <p:nvPr/>
          </p:nvSpPr>
          <p:spPr>
            <a:xfrm>
              <a:off x="4466" y="851"/>
              <a:ext cx="656" cy="664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100000">
                  <a:srgbClr val="CC6600"/>
                </a:gs>
              </a:gsLst>
              <a:path path="shape">
                <a:fillToRect l="50000" t="50000" r="50000" b="50000"/>
              </a:path>
              <a:tileRect/>
            </a:gradFill>
            <a:ln w="12700" cap="sq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none" anchor="ctr"/>
            <a:p>
              <a:pPr eaLnBrk="0" hangingPunct="0">
                <a:buClr>
                  <a:schemeClr val="hlink"/>
                </a:buClr>
                <a:buFont typeface="Wingdings" panose="05000000000000000000" pitchFamily="2" charset="2"/>
                <a:buChar char="Ø"/>
              </a:pPr>
              <a:endParaRPr lang="zh-CN" altLang="en-US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9395" name="AutoShape 4"/>
            <p:cNvSpPr/>
            <p:nvPr/>
          </p:nvSpPr>
          <p:spPr>
            <a:xfrm>
              <a:off x="3854" y="232"/>
              <a:ext cx="1858" cy="1880"/>
            </a:xfrm>
            <a:custGeom>
              <a:avLst/>
              <a:gdLst/>
              <a:ahLst/>
              <a:cxnLst>
                <a:cxn ang="0">
                  <a:pos x="929" y="0"/>
                </a:cxn>
                <a:cxn ang="0">
                  <a:pos x="272" y="275"/>
                </a:cxn>
                <a:cxn ang="0">
                  <a:pos x="0" y="940"/>
                </a:cxn>
                <a:cxn ang="0">
                  <a:pos x="272" y="1604"/>
                </a:cxn>
                <a:cxn ang="0">
                  <a:pos x="929" y="1880"/>
                </a:cxn>
                <a:cxn ang="0">
                  <a:pos x="1585" y="1604"/>
                </a:cxn>
                <a:cxn ang="0">
                  <a:pos x="1858" y="940"/>
                </a:cxn>
                <a:cxn ang="0">
                  <a:pos x="1585" y="275"/>
                </a:cxn>
              </a:cxnLst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3446" y="10800"/>
                  </a:moveTo>
                  <a:cubicBezTo>
                    <a:pt x="3446" y="14862"/>
                    <a:pt x="6738" y="18154"/>
                    <a:pt x="10800" y="18154"/>
                  </a:cubicBezTo>
                  <a:cubicBezTo>
                    <a:pt x="14862" y="18154"/>
                    <a:pt x="18154" y="14862"/>
                    <a:pt x="18154" y="10800"/>
                  </a:cubicBezTo>
                  <a:cubicBezTo>
                    <a:pt x="18154" y="6738"/>
                    <a:pt x="14862" y="3446"/>
                    <a:pt x="10800" y="3446"/>
                  </a:cubicBezTo>
                  <a:cubicBezTo>
                    <a:pt x="6738" y="3446"/>
                    <a:pt x="3446" y="6738"/>
                    <a:pt x="3446" y="10800"/>
                  </a:cubicBezTo>
                  <a:close/>
                </a:path>
              </a:pathLst>
            </a:custGeom>
            <a:solidFill>
              <a:schemeClr val="accent1"/>
            </a:solidFill>
            <a:ln w="12700" cap="sq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p>
              <a:endParaRPr lang="zh-CN" altLang="en-US"/>
            </a:p>
          </p:txBody>
        </p:sp>
        <p:graphicFrame>
          <p:nvGraphicFramePr>
            <p:cNvPr id="59396" name="Object 5"/>
            <p:cNvGraphicFramePr>
              <a:graphicFrameLocks noChangeAspect="1"/>
            </p:cNvGraphicFramePr>
            <p:nvPr/>
          </p:nvGraphicFramePr>
          <p:xfrm>
            <a:off x="4466" y="940"/>
            <a:ext cx="186" cy="1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32" name="" r:id="rId1" imgW="190500" imgH="190500" progId="Equation.3">
                    <p:embed/>
                  </p:oleObj>
                </mc:Choice>
                <mc:Fallback>
                  <p:oleObj name="" r:id="rId1" imgW="190500" imgH="190500" progId="Equation.3">
                    <p:embed/>
                    <p:pic>
                      <p:nvPicPr>
                        <p:cNvPr id="0" name="图片 3231"/>
                        <p:cNvPicPr/>
                        <p:nvPr/>
                      </p:nvPicPr>
                      <p:blipFill>
                        <a:blip r:embed="rId2"/>
                        <a:stretch>
                          <a:fillRect/>
                        </a:stretch>
                      </p:blipFill>
                      <p:spPr>
                        <a:xfrm>
                          <a:off x="4466" y="940"/>
                          <a:ext cx="186" cy="188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9397" name="Object 6"/>
            <p:cNvGraphicFramePr>
              <a:graphicFrameLocks noChangeAspect="1"/>
            </p:cNvGraphicFramePr>
            <p:nvPr/>
          </p:nvGraphicFramePr>
          <p:xfrm>
            <a:off x="3941" y="807"/>
            <a:ext cx="230" cy="23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29" name="" r:id="rId3" imgW="190500" imgH="190500" progId="Equation.3">
                    <p:embed/>
                  </p:oleObj>
                </mc:Choice>
                <mc:Fallback>
                  <p:oleObj name="" r:id="rId3" imgW="190500" imgH="190500" progId="Equation.3">
                    <p:embed/>
                    <p:pic>
                      <p:nvPicPr>
                        <p:cNvPr id="0" name="图片 3228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3941" y="807"/>
                          <a:ext cx="230" cy="233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59398" name="Text Box 7"/>
          <p:cNvSpPr txBox="1"/>
          <p:nvPr/>
        </p:nvSpPr>
        <p:spPr>
          <a:xfrm>
            <a:off x="363538" y="401638"/>
            <a:ext cx="5257800" cy="522287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例、已知</a:t>
            </a:r>
            <a:r>
              <a:rPr lang="en-US" altLang="zh-CN" sz="2800" b="1" i="1" dirty="0">
                <a:latin typeface="宋体" panose="02010600030101010101" pitchFamily="2" charset="-122"/>
                <a:ea typeface="宋体" panose="02010600030101010101" pitchFamily="2" charset="-122"/>
              </a:rPr>
              <a:t>R</a:t>
            </a:r>
            <a:r>
              <a:rPr lang="en-US" altLang="zh-CN" sz="2800" b="1" i="1" baseline="-25000" dirty="0"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lang="en-US" altLang="zh-CN" sz="2800" b="1" i="1" dirty="0">
                <a:latin typeface="宋体" panose="02010600030101010101" pitchFamily="2" charset="-122"/>
                <a:ea typeface="宋体" panose="02010600030101010101" pitchFamily="2" charset="-122"/>
              </a:rPr>
              <a:t> R</a:t>
            </a:r>
            <a:r>
              <a:rPr lang="en-US" altLang="zh-CN" sz="2800" b="1" i="1" baseline="-25000" dirty="0"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lang="en-US" altLang="zh-CN" sz="2800" b="1" i="1" dirty="0">
                <a:latin typeface="宋体" panose="02010600030101010101" pitchFamily="2" charset="-122"/>
                <a:ea typeface="宋体" panose="02010600030101010101" pitchFamily="2" charset="-122"/>
              </a:rPr>
              <a:t> R</a:t>
            </a:r>
            <a:r>
              <a:rPr lang="en-US" altLang="zh-CN" sz="2800" b="1" i="1" baseline="-25000" dirty="0">
                <a:latin typeface="宋体" panose="02010600030101010101" pitchFamily="2" charset="-122"/>
                <a:ea typeface="宋体" panose="02010600030101010101" pitchFamily="2" charset="-122"/>
              </a:rPr>
              <a:t>3</a:t>
            </a:r>
            <a:r>
              <a:rPr lang="en-US" altLang="zh-CN" sz="2800" b="1" i="1" dirty="0">
                <a:latin typeface="宋体" panose="02010600030101010101" pitchFamily="2" charset="-122"/>
                <a:ea typeface="宋体" panose="02010600030101010101" pitchFamily="2" charset="-122"/>
              </a:rPr>
              <a:t> q Q</a:t>
            </a:r>
            <a:endParaRPr lang="en-US" altLang="zh-CN" sz="2800" b="1" i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aphicFrame>
        <p:nvGraphicFramePr>
          <p:cNvPr id="59399" name="Object 8"/>
          <p:cNvGraphicFramePr>
            <a:graphicFrameLocks noChangeAspect="1"/>
          </p:cNvGraphicFramePr>
          <p:nvPr/>
        </p:nvGraphicFramePr>
        <p:xfrm>
          <a:off x="6408738" y="1069975"/>
          <a:ext cx="531812" cy="374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28" name="" r:id="rId5" imgW="292100" imgH="203200" progId="Equation.3">
                  <p:embed/>
                </p:oleObj>
              </mc:Choice>
              <mc:Fallback>
                <p:oleObj name="" r:id="rId5" imgW="292100" imgH="203200" progId="Equation.3">
                  <p:embed/>
                  <p:pic>
                    <p:nvPicPr>
                      <p:cNvPr id="0" name="图片 3227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408738" y="1069975"/>
                        <a:ext cx="531812" cy="3746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9400" name="Group 9"/>
          <p:cNvGrpSpPr/>
          <p:nvPr/>
        </p:nvGrpSpPr>
        <p:grpSpPr>
          <a:xfrm>
            <a:off x="5883275" y="227013"/>
            <a:ext cx="2846388" cy="2387600"/>
            <a:chOff x="3672" y="144"/>
            <a:chExt cx="1793" cy="1504"/>
          </a:xfrm>
        </p:grpSpPr>
        <p:sp>
          <p:nvSpPr>
            <p:cNvPr id="59401" name="Line 10"/>
            <p:cNvSpPr/>
            <p:nvPr/>
          </p:nvSpPr>
          <p:spPr>
            <a:xfrm flipV="1">
              <a:off x="4678" y="940"/>
              <a:ext cx="175" cy="265"/>
            </a:xfrm>
            <a:prstGeom prst="line">
              <a:avLst/>
            </a:prstGeom>
            <a:ln w="28575" cap="sq" cmpd="sng">
              <a:solidFill>
                <a:schemeClr val="tx1"/>
              </a:solidFill>
              <a:prstDash val="solid"/>
              <a:round/>
              <a:headEnd type="none" w="sm" len="sm"/>
              <a:tailEnd type="triangle" w="med" len="med"/>
            </a:ln>
          </p:spPr>
          <p:txBody>
            <a:bodyPr wrap="none" anchor="ctr"/>
            <a:p>
              <a:pPr eaLnBrk="0" hangingPunct="0">
                <a:buClr>
                  <a:schemeClr val="hlink"/>
                </a:buClr>
                <a:buFont typeface="Wingdings" panose="05000000000000000000" pitchFamily="2" charset="2"/>
                <a:buChar char="Ø"/>
              </a:pPr>
              <a:endParaRPr lang="zh-CN" altLang="en-US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9402" name="Line 11"/>
            <p:cNvSpPr/>
            <p:nvPr/>
          </p:nvSpPr>
          <p:spPr>
            <a:xfrm flipV="1">
              <a:off x="4678" y="1028"/>
              <a:ext cx="612" cy="177"/>
            </a:xfrm>
            <a:prstGeom prst="line">
              <a:avLst/>
            </a:prstGeom>
            <a:ln w="28575" cap="sq" cmpd="sng">
              <a:solidFill>
                <a:schemeClr val="tx1"/>
              </a:solidFill>
              <a:prstDash val="solid"/>
              <a:round/>
              <a:headEnd type="none" w="sm" len="sm"/>
              <a:tailEnd type="triangle" w="med" len="med"/>
            </a:ln>
          </p:spPr>
          <p:txBody>
            <a:bodyPr wrap="none" anchor="ctr"/>
            <a:p>
              <a:pPr eaLnBrk="0" hangingPunct="0">
                <a:buClr>
                  <a:schemeClr val="hlink"/>
                </a:buClr>
                <a:buFont typeface="Wingdings" panose="05000000000000000000" pitchFamily="2" charset="2"/>
                <a:buChar char="Ø"/>
              </a:pPr>
              <a:endParaRPr lang="zh-CN" altLang="en-US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9403" name="Line 12"/>
            <p:cNvSpPr/>
            <p:nvPr/>
          </p:nvSpPr>
          <p:spPr>
            <a:xfrm>
              <a:off x="4678" y="1205"/>
              <a:ext cx="787" cy="443"/>
            </a:xfrm>
            <a:prstGeom prst="line">
              <a:avLst/>
            </a:prstGeom>
            <a:ln w="28575" cap="sq" cmpd="sng">
              <a:solidFill>
                <a:schemeClr val="tx1"/>
              </a:solidFill>
              <a:prstDash val="solid"/>
              <a:round/>
              <a:headEnd type="none" w="sm" len="sm"/>
              <a:tailEnd type="triangle" w="med" len="med"/>
            </a:ln>
          </p:spPr>
          <p:txBody>
            <a:bodyPr wrap="none" anchor="ctr"/>
            <a:p>
              <a:pPr eaLnBrk="0" hangingPunct="0">
                <a:buClr>
                  <a:schemeClr val="hlink"/>
                </a:buClr>
                <a:buFont typeface="Wingdings" panose="05000000000000000000" pitchFamily="2" charset="2"/>
                <a:buChar char="Ø"/>
              </a:pPr>
              <a:endParaRPr lang="zh-CN" altLang="en-US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graphicFrame>
          <p:nvGraphicFramePr>
            <p:cNvPr id="59404" name="Object 13"/>
            <p:cNvGraphicFramePr>
              <a:graphicFrameLocks noChangeAspect="1"/>
            </p:cNvGraphicFramePr>
            <p:nvPr/>
          </p:nvGraphicFramePr>
          <p:xfrm>
            <a:off x="4503" y="1161"/>
            <a:ext cx="178" cy="1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24" name="" r:id="rId7" imgW="190500" imgH="203200" progId="Equation.3">
                    <p:embed/>
                  </p:oleObj>
                </mc:Choice>
                <mc:Fallback>
                  <p:oleObj name="" r:id="rId7" imgW="190500" imgH="203200" progId="Equation.3">
                    <p:embed/>
                    <p:pic>
                      <p:nvPicPr>
                        <p:cNvPr id="0" name="图片 3223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4503" y="1161"/>
                          <a:ext cx="178" cy="192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9405" name="Object 14"/>
            <p:cNvGraphicFramePr>
              <a:graphicFrameLocks noChangeAspect="1"/>
            </p:cNvGraphicFramePr>
            <p:nvPr/>
          </p:nvGraphicFramePr>
          <p:xfrm>
            <a:off x="4590" y="630"/>
            <a:ext cx="161" cy="2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38" name="" r:id="rId9" imgW="139700" imgH="203200" progId="Equation.3">
                    <p:embed/>
                  </p:oleObj>
                </mc:Choice>
                <mc:Fallback>
                  <p:oleObj name="" r:id="rId9" imgW="139700" imgH="203200" progId="Equation.3">
                    <p:embed/>
                    <p:pic>
                      <p:nvPicPr>
                        <p:cNvPr id="0" name="图片 3237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4590" y="630"/>
                          <a:ext cx="161" cy="236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9406" name="Object 15"/>
            <p:cNvGraphicFramePr>
              <a:graphicFrameLocks noChangeAspect="1"/>
            </p:cNvGraphicFramePr>
            <p:nvPr/>
          </p:nvGraphicFramePr>
          <p:xfrm>
            <a:off x="4546" y="896"/>
            <a:ext cx="225" cy="2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50" name="" r:id="rId11" imgW="228600" imgH="254000" progId="Equation.3">
                    <p:embed/>
                  </p:oleObj>
                </mc:Choice>
                <mc:Fallback>
                  <p:oleObj name="" r:id="rId11" imgW="228600" imgH="254000" progId="Equation.3">
                    <p:embed/>
                    <p:pic>
                      <p:nvPicPr>
                        <p:cNvPr id="0" name="图片 3249"/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4546" y="896"/>
                          <a:ext cx="225" cy="25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9407" name="Object 16"/>
            <p:cNvGraphicFramePr>
              <a:graphicFrameLocks noChangeAspect="1"/>
            </p:cNvGraphicFramePr>
            <p:nvPr/>
          </p:nvGraphicFramePr>
          <p:xfrm>
            <a:off x="4944" y="816"/>
            <a:ext cx="235" cy="2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36" name="" r:id="rId13" imgW="241300" imgH="254000" progId="Equation.3">
                    <p:embed/>
                  </p:oleObj>
                </mc:Choice>
                <mc:Fallback>
                  <p:oleObj name="" r:id="rId13" imgW="241300" imgH="254000" progId="Equation.3">
                    <p:embed/>
                    <p:pic>
                      <p:nvPicPr>
                        <p:cNvPr id="0" name="图片 3235"/>
                        <p:cNvPicPr/>
                        <p:nvPr/>
                      </p:nvPicPr>
                      <p:blipFill>
                        <a:blip r:embed="rId14"/>
                        <a:stretch>
                          <a:fillRect/>
                        </a:stretch>
                      </p:blipFill>
                      <p:spPr>
                        <a:xfrm>
                          <a:off x="4944" y="816"/>
                          <a:ext cx="235" cy="25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9408" name="Object 17"/>
            <p:cNvGraphicFramePr>
              <a:graphicFrameLocks noChangeAspect="1"/>
            </p:cNvGraphicFramePr>
            <p:nvPr/>
          </p:nvGraphicFramePr>
          <p:xfrm>
            <a:off x="4978" y="1205"/>
            <a:ext cx="236" cy="25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52" name="" r:id="rId15" imgW="241300" imgH="254000" progId="Equation.3">
                    <p:embed/>
                  </p:oleObj>
                </mc:Choice>
                <mc:Fallback>
                  <p:oleObj name="" r:id="rId15" imgW="241300" imgH="254000" progId="Equation.3">
                    <p:embed/>
                    <p:pic>
                      <p:nvPicPr>
                        <p:cNvPr id="0" name="图片 3251"/>
                        <p:cNvPicPr/>
                        <p:nvPr/>
                      </p:nvPicPr>
                      <p:blipFill>
                        <a:blip r:embed="rId16"/>
                        <a:stretch>
                          <a:fillRect/>
                        </a:stretch>
                      </p:blipFill>
                      <p:spPr>
                        <a:xfrm>
                          <a:off x="4978" y="1205"/>
                          <a:ext cx="236" cy="251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9409" name="Object 18"/>
            <p:cNvGraphicFramePr>
              <a:graphicFrameLocks noChangeAspect="1"/>
            </p:cNvGraphicFramePr>
            <p:nvPr/>
          </p:nvGraphicFramePr>
          <p:xfrm>
            <a:off x="3672" y="144"/>
            <a:ext cx="220" cy="2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54" name="" r:id="rId17" imgW="190500" imgH="241300" progId="Equation.3">
                    <p:embed/>
                  </p:oleObj>
                </mc:Choice>
                <mc:Fallback>
                  <p:oleObj name="" r:id="rId17" imgW="190500" imgH="241300" progId="Equation.3">
                    <p:embed/>
                    <p:pic>
                      <p:nvPicPr>
                        <p:cNvPr id="0" name="图片 3253"/>
                        <p:cNvPicPr/>
                        <p:nvPr/>
                      </p:nvPicPr>
                      <p:blipFill>
                        <a:blip r:embed="rId18"/>
                        <a:stretch>
                          <a:fillRect/>
                        </a:stretch>
                      </p:blipFill>
                      <p:spPr>
                        <a:xfrm>
                          <a:off x="3672" y="144"/>
                          <a:ext cx="220" cy="28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59410" name="Object 19"/>
          <p:cNvGraphicFramePr>
            <a:graphicFrameLocks noChangeAspect="1"/>
          </p:cNvGraphicFramePr>
          <p:nvPr/>
        </p:nvGraphicFramePr>
        <p:xfrm>
          <a:off x="6186488" y="331788"/>
          <a:ext cx="555625" cy="390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39" name="" r:id="rId19" imgW="292100" imgH="203200" progId="Equation.3">
                  <p:embed/>
                </p:oleObj>
              </mc:Choice>
              <mc:Fallback>
                <p:oleObj name="" r:id="rId19" imgW="292100" imgH="203200" progId="Equation.3">
                  <p:embed/>
                  <p:pic>
                    <p:nvPicPr>
                      <p:cNvPr id="0" name="图片 3238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6186488" y="331788"/>
                        <a:ext cx="555625" cy="3905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9411" name="Text Box 20"/>
          <p:cNvSpPr txBox="1"/>
          <p:nvPr/>
        </p:nvSpPr>
        <p:spPr>
          <a:xfrm>
            <a:off x="406400" y="1111250"/>
            <a:ext cx="5311775" cy="954088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eaLnBrk="0" hangingPunct="0"/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求 ①电荷及场强分布；球心、球壳的电势 </a:t>
            </a:r>
            <a:endParaRPr lang="zh-CN" altLang="en-US" sz="28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59412" name="Rectangle 21"/>
          <p:cNvSpPr/>
          <p:nvPr/>
        </p:nvSpPr>
        <p:spPr>
          <a:xfrm>
            <a:off x="908050" y="2027238"/>
            <a:ext cx="5211763" cy="5238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 eaLnBrk="0" hangingPunct="0"/>
            <a:r>
              <a:rPr lang="en-US" altLang="zh-CN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②</a:t>
            </a:r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如用导线连接</a:t>
            </a:r>
            <a:r>
              <a:rPr lang="en-US" altLang="zh-CN" sz="2800" b="1" i="1" dirty="0">
                <a:latin typeface="宋体" panose="02010600030101010101" pitchFamily="2" charset="-122"/>
                <a:ea typeface="宋体" panose="02010600030101010101" pitchFamily="2" charset="-122"/>
              </a:rPr>
              <a:t>A</a:t>
            </a:r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r>
              <a:rPr lang="en-US" altLang="zh-CN" sz="2800" b="1" i="1" dirty="0">
                <a:latin typeface="宋体" panose="02010600030101010101" pitchFamily="2" charset="-122"/>
                <a:ea typeface="宋体" panose="02010600030101010101" pitchFamily="2" charset="-122"/>
              </a:rPr>
              <a:t>B</a:t>
            </a:r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，再作计算</a:t>
            </a:r>
            <a:endParaRPr lang="zh-CN" altLang="en-US" sz="28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59413" name="Text Box 22"/>
          <p:cNvSpPr txBox="1"/>
          <p:nvPr/>
        </p:nvSpPr>
        <p:spPr>
          <a:xfrm>
            <a:off x="369888" y="2713038"/>
            <a:ext cx="723900" cy="5238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zh-CN" altLang="en-US" sz="28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解</a:t>
            </a:r>
            <a:r>
              <a:rPr lang="en-US" altLang="zh-CN" sz="28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:</a:t>
            </a:r>
            <a:endParaRPr lang="en-US" altLang="zh-CN" sz="2800" b="1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59414" name="Text Box 23"/>
          <p:cNvSpPr txBox="1"/>
          <p:nvPr/>
        </p:nvSpPr>
        <p:spPr>
          <a:xfrm>
            <a:off x="363538" y="3316288"/>
            <a:ext cx="2338387" cy="5238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 eaLnBrk="0" hangingPunct="0"/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由高斯定理得</a:t>
            </a:r>
            <a:endParaRPr lang="zh-CN" altLang="en-US" sz="28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59415" name="Text Box 24"/>
          <p:cNvSpPr txBox="1"/>
          <p:nvPr/>
        </p:nvSpPr>
        <p:spPr>
          <a:xfrm>
            <a:off x="1012825" y="2733675"/>
            <a:ext cx="1676400" cy="519113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zh-CN" altLang="en-US" sz="2800" b="1" dirty="0">
                <a:latin typeface="Times New Roman" panose="02020603050405020304" pitchFamily="18" charset="0"/>
                <a:ea typeface="宋体" panose="02010600030101010101" pitchFamily="2" charset="-122"/>
              </a:rPr>
              <a:t>电荷分布</a:t>
            </a:r>
            <a:endParaRPr lang="zh-CN" altLang="en-US" sz="28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59416" name="Group 25"/>
          <p:cNvGrpSpPr/>
          <p:nvPr/>
        </p:nvGrpSpPr>
        <p:grpSpPr>
          <a:xfrm>
            <a:off x="2673350" y="2733675"/>
            <a:ext cx="2586038" cy="460375"/>
            <a:chOff x="2160" y="2064"/>
            <a:chExt cx="1629" cy="290"/>
          </a:xfrm>
        </p:grpSpPr>
        <p:graphicFrame>
          <p:nvGraphicFramePr>
            <p:cNvPr id="59417" name="Object 26"/>
            <p:cNvGraphicFramePr>
              <a:graphicFrameLocks noChangeAspect="1"/>
            </p:cNvGraphicFramePr>
            <p:nvPr/>
          </p:nvGraphicFramePr>
          <p:xfrm>
            <a:off x="2160" y="2112"/>
            <a:ext cx="161" cy="2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44" name="" r:id="rId21" imgW="139700" imgH="203200" progId="Equation.3">
                    <p:embed/>
                  </p:oleObj>
                </mc:Choice>
                <mc:Fallback>
                  <p:oleObj name="" r:id="rId21" imgW="139700" imgH="203200" progId="Equation.3">
                    <p:embed/>
                    <p:pic>
                      <p:nvPicPr>
                        <p:cNvPr id="0" name="图片 3243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2160" y="2112"/>
                          <a:ext cx="161" cy="236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9418" name="Object 27"/>
            <p:cNvGraphicFramePr>
              <a:graphicFrameLocks noChangeAspect="1"/>
            </p:cNvGraphicFramePr>
            <p:nvPr/>
          </p:nvGraphicFramePr>
          <p:xfrm>
            <a:off x="2592" y="2112"/>
            <a:ext cx="335" cy="2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40" name="" r:id="rId22" imgW="292100" imgH="203200" progId="Equation.3">
                    <p:embed/>
                  </p:oleObj>
                </mc:Choice>
                <mc:Fallback>
                  <p:oleObj name="" r:id="rId22" imgW="292100" imgH="203200" progId="Equation.3">
                    <p:embed/>
                    <p:pic>
                      <p:nvPicPr>
                        <p:cNvPr id="0" name="图片 3239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2592" y="2112"/>
                          <a:ext cx="335" cy="236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59419" name="Group 28"/>
            <p:cNvGrpSpPr/>
            <p:nvPr/>
          </p:nvGrpSpPr>
          <p:grpSpPr>
            <a:xfrm>
              <a:off x="3264" y="2064"/>
              <a:ext cx="525" cy="290"/>
              <a:chOff x="3672" y="144"/>
              <a:chExt cx="525" cy="290"/>
            </a:xfrm>
          </p:grpSpPr>
          <p:graphicFrame>
            <p:nvGraphicFramePr>
              <p:cNvPr id="59420" name="Object 29"/>
              <p:cNvGraphicFramePr>
                <a:graphicFrameLocks noChangeAspect="1"/>
              </p:cNvGraphicFramePr>
              <p:nvPr/>
            </p:nvGraphicFramePr>
            <p:xfrm>
              <a:off x="3672" y="144"/>
              <a:ext cx="220" cy="28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251" name="" r:id="rId23" imgW="190500" imgH="241300" progId="Equation.3">
                      <p:embed/>
                    </p:oleObj>
                  </mc:Choice>
                  <mc:Fallback>
                    <p:oleObj name="" r:id="rId23" imgW="190500" imgH="241300" progId="Equation.3">
                      <p:embed/>
                      <p:pic>
                        <p:nvPicPr>
                          <p:cNvPr id="0" name="图片 3250"/>
                          <p:cNvPicPr/>
                          <p:nvPr/>
                        </p:nvPicPr>
                        <p:blipFill>
                          <a:blip r:embed="rId18"/>
                          <a:stretch>
                            <a:fillRect/>
                          </a:stretch>
                        </p:blipFill>
                        <p:spPr>
                          <a:xfrm>
                            <a:off x="3672" y="144"/>
                            <a:ext cx="220" cy="280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59421" name="Object 30"/>
              <p:cNvGraphicFramePr>
                <a:graphicFrameLocks noChangeAspect="1"/>
              </p:cNvGraphicFramePr>
              <p:nvPr/>
            </p:nvGraphicFramePr>
            <p:xfrm>
              <a:off x="3847" y="188"/>
              <a:ext cx="350" cy="24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237" name="" r:id="rId24" imgW="292100" imgH="203200" progId="Equation.3">
                      <p:embed/>
                    </p:oleObj>
                  </mc:Choice>
                  <mc:Fallback>
                    <p:oleObj name="" r:id="rId24" imgW="292100" imgH="203200" progId="Equation.3">
                      <p:embed/>
                      <p:pic>
                        <p:nvPicPr>
                          <p:cNvPr id="0" name="图片 3236"/>
                          <p:cNvPicPr/>
                          <p:nvPr/>
                        </p:nvPicPr>
                        <p:blipFill>
                          <a:blip r:embed="rId20"/>
                          <a:stretch>
                            <a:fillRect/>
                          </a:stretch>
                        </p:blipFill>
                        <p:spPr>
                          <a:xfrm>
                            <a:off x="3847" y="188"/>
                            <a:ext cx="350" cy="246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sp>
        <p:nvSpPr>
          <p:cNvPr id="59422" name="Text Box 31"/>
          <p:cNvSpPr txBox="1"/>
          <p:nvPr/>
        </p:nvSpPr>
        <p:spPr>
          <a:xfrm>
            <a:off x="668338" y="4043363"/>
            <a:ext cx="685800" cy="180022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zh-CN" altLang="en-US" sz="2800" b="1" i="1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场强分布</a:t>
            </a:r>
            <a:endParaRPr lang="zh-CN" altLang="en-US" sz="2800" b="1" i="1" dirty="0">
              <a:solidFill>
                <a:schemeClr val="tx2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aphicFrame>
        <p:nvGraphicFramePr>
          <p:cNvPr id="59423" name="Object 32"/>
          <p:cNvGraphicFramePr>
            <a:graphicFrameLocks noChangeAspect="1"/>
          </p:cNvGraphicFramePr>
          <p:nvPr/>
        </p:nvGraphicFramePr>
        <p:xfrm>
          <a:off x="2965450" y="5437188"/>
          <a:ext cx="1319213" cy="904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41" name="" r:id="rId25" imgW="622300" imgH="546100" progId="Equation.3">
                  <p:embed/>
                </p:oleObj>
              </mc:Choice>
              <mc:Fallback>
                <p:oleObj name="" r:id="rId25" imgW="622300" imgH="546100" progId="Equation.3">
                  <p:embed/>
                  <p:pic>
                    <p:nvPicPr>
                      <p:cNvPr id="0" name="图片 3240"/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2965450" y="5437188"/>
                        <a:ext cx="1319213" cy="9048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9424" name="Object 33"/>
          <p:cNvGraphicFramePr>
            <a:graphicFrameLocks noChangeAspect="1"/>
          </p:cNvGraphicFramePr>
          <p:nvPr/>
        </p:nvGraphicFramePr>
        <p:xfrm>
          <a:off x="2874963" y="4271963"/>
          <a:ext cx="1470025" cy="982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53" name="" r:id="rId27" imgW="622300" imgH="546100" progId="Equation.3">
                  <p:embed/>
                </p:oleObj>
              </mc:Choice>
              <mc:Fallback>
                <p:oleObj name="" r:id="rId27" imgW="622300" imgH="546100" progId="Equation.3">
                  <p:embed/>
                  <p:pic>
                    <p:nvPicPr>
                      <p:cNvPr id="0" name="图片 3252"/>
                      <p:cNvPicPr/>
                      <p:nvPr/>
                    </p:nvPicPr>
                    <p:blipFill>
                      <a:blip r:embed="rId28"/>
                      <a:stretch>
                        <a:fillRect/>
                      </a:stretch>
                    </p:blipFill>
                    <p:spPr>
                      <a:xfrm>
                        <a:off x="2874963" y="4271963"/>
                        <a:ext cx="1470025" cy="98266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9425" name="Group 34"/>
          <p:cNvGrpSpPr/>
          <p:nvPr/>
        </p:nvGrpSpPr>
        <p:grpSpPr>
          <a:xfrm>
            <a:off x="1652588" y="3840163"/>
            <a:ext cx="1987550" cy="1981200"/>
            <a:chOff x="2033" y="2688"/>
            <a:chExt cx="1231" cy="1248"/>
          </a:xfrm>
        </p:grpSpPr>
        <p:graphicFrame>
          <p:nvGraphicFramePr>
            <p:cNvPr id="59426" name="Object 35"/>
            <p:cNvGraphicFramePr>
              <a:graphicFrameLocks noChangeAspect="1"/>
            </p:cNvGraphicFramePr>
            <p:nvPr/>
          </p:nvGraphicFramePr>
          <p:xfrm>
            <a:off x="2033" y="3235"/>
            <a:ext cx="559" cy="23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42" name="" r:id="rId29" imgW="355600" imgH="190500" progId="Equation.3">
                    <p:embed/>
                  </p:oleObj>
                </mc:Choice>
                <mc:Fallback>
                  <p:oleObj name="" r:id="rId29" imgW="355600" imgH="190500" progId="Equation.3">
                    <p:embed/>
                    <p:pic>
                      <p:nvPicPr>
                        <p:cNvPr id="0" name="图片 3241"/>
                        <p:cNvPicPr/>
                        <p:nvPr/>
                      </p:nvPicPr>
                      <p:blipFill>
                        <a:blip r:embed="rId30"/>
                        <a:stretch>
                          <a:fillRect/>
                        </a:stretch>
                      </p:blipFill>
                      <p:spPr>
                        <a:xfrm>
                          <a:off x="2033" y="3235"/>
                          <a:ext cx="559" cy="231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9427" name="Object 36"/>
            <p:cNvGraphicFramePr>
              <a:graphicFrameLocks noChangeAspect="1"/>
            </p:cNvGraphicFramePr>
            <p:nvPr/>
          </p:nvGraphicFramePr>
          <p:xfrm>
            <a:off x="3024" y="2688"/>
            <a:ext cx="240" cy="2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35" name="" r:id="rId31" imgW="139700" imgH="203200" progId="Equation.3">
                    <p:embed/>
                  </p:oleObj>
                </mc:Choice>
                <mc:Fallback>
                  <p:oleObj name="" r:id="rId31" imgW="139700" imgH="203200" progId="Equation.3">
                    <p:embed/>
                    <p:pic>
                      <p:nvPicPr>
                        <p:cNvPr id="0" name="图片 3234"/>
                        <p:cNvPicPr/>
                        <p:nvPr/>
                      </p:nvPicPr>
                      <p:blipFill>
                        <a:blip r:embed="rId32"/>
                        <a:stretch>
                          <a:fillRect/>
                        </a:stretch>
                      </p:blipFill>
                      <p:spPr>
                        <a:xfrm>
                          <a:off x="3024" y="2688"/>
                          <a:ext cx="240" cy="24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9428" name="AutoShape 37"/>
            <p:cNvSpPr/>
            <p:nvPr/>
          </p:nvSpPr>
          <p:spPr>
            <a:xfrm>
              <a:off x="2640" y="2784"/>
              <a:ext cx="96" cy="1152"/>
            </a:xfrm>
            <a:prstGeom prst="leftBrace">
              <a:avLst>
                <a:gd name="adj1" fmla="val 100000"/>
                <a:gd name="adj2" fmla="val 50000"/>
              </a:avLst>
            </a:prstGeom>
            <a:noFill/>
            <a:ln w="38100" cap="sq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none" anchor="ctr"/>
            <a:p>
              <a:pPr eaLnBrk="0" hangingPunct="0">
                <a:buClr>
                  <a:schemeClr val="hlink"/>
                </a:buClr>
                <a:buFont typeface="Wingdings" panose="05000000000000000000" pitchFamily="2" charset="2"/>
                <a:buChar char="Ø"/>
              </a:pPr>
              <a:endParaRPr lang="zh-CN" altLang="en-US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59429" name="Group 38"/>
          <p:cNvGrpSpPr/>
          <p:nvPr/>
        </p:nvGrpSpPr>
        <p:grpSpPr>
          <a:xfrm>
            <a:off x="4897438" y="3770313"/>
            <a:ext cx="3005137" cy="455612"/>
            <a:chOff x="3648" y="2640"/>
            <a:chExt cx="1925" cy="287"/>
          </a:xfrm>
        </p:grpSpPr>
        <p:graphicFrame>
          <p:nvGraphicFramePr>
            <p:cNvPr id="59430" name="Object 39"/>
            <p:cNvGraphicFramePr>
              <a:graphicFrameLocks noChangeAspect="1"/>
            </p:cNvGraphicFramePr>
            <p:nvPr/>
          </p:nvGraphicFramePr>
          <p:xfrm>
            <a:off x="3648" y="2640"/>
            <a:ext cx="576" cy="2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45" name="" r:id="rId33" imgW="508000" imgH="254000" progId="Equation.3">
                    <p:embed/>
                  </p:oleObj>
                </mc:Choice>
                <mc:Fallback>
                  <p:oleObj name="" r:id="rId33" imgW="508000" imgH="254000" progId="Equation.3">
                    <p:embed/>
                    <p:pic>
                      <p:nvPicPr>
                        <p:cNvPr id="0" name="图片 3244"/>
                        <p:cNvPicPr/>
                        <p:nvPr/>
                      </p:nvPicPr>
                      <p:blipFill>
                        <a:blip r:embed="rId34"/>
                        <a:stretch>
                          <a:fillRect/>
                        </a:stretch>
                      </p:blipFill>
                      <p:spPr>
                        <a:xfrm>
                          <a:off x="3648" y="2640"/>
                          <a:ext cx="576" cy="287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9431" name="Object 40"/>
            <p:cNvGraphicFramePr>
              <a:graphicFrameLocks noChangeAspect="1"/>
            </p:cNvGraphicFramePr>
            <p:nvPr/>
          </p:nvGraphicFramePr>
          <p:xfrm>
            <a:off x="4507" y="2640"/>
            <a:ext cx="1066" cy="2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47" name="" r:id="rId35" imgW="939165" imgH="254000" progId="Equation.3">
                    <p:embed/>
                  </p:oleObj>
                </mc:Choice>
                <mc:Fallback>
                  <p:oleObj name="" r:id="rId35" imgW="939165" imgH="254000" progId="Equation.3">
                    <p:embed/>
                    <p:pic>
                      <p:nvPicPr>
                        <p:cNvPr id="0" name="图片 3246"/>
                        <p:cNvPicPr/>
                        <p:nvPr/>
                      </p:nvPicPr>
                      <p:blipFill>
                        <a:blip r:embed="rId36"/>
                        <a:stretch>
                          <a:fillRect/>
                        </a:stretch>
                      </p:blipFill>
                      <p:spPr>
                        <a:xfrm>
                          <a:off x="4507" y="2640"/>
                          <a:ext cx="1066" cy="287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59432" name="Object 41"/>
          <p:cNvGraphicFramePr>
            <a:graphicFrameLocks noChangeAspect="1"/>
          </p:cNvGraphicFramePr>
          <p:nvPr/>
        </p:nvGraphicFramePr>
        <p:xfrm>
          <a:off x="4895850" y="4592638"/>
          <a:ext cx="1641475" cy="455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43" name="" r:id="rId37" imgW="926465" imgH="254000" progId="Equation.3">
                  <p:embed/>
                </p:oleObj>
              </mc:Choice>
              <mc:Fallback>
                <p:oleObj name="" r:id="rId37" imgW="926465" imgH="254000" progId="Equation.3">
                  <p:embed/>
                  <p:pic>
                    <p:nvPicPr>
                      <p:cNvPr id="0" name="图片 3242"/>
                      <p:cNvPicPr/>
                      <p:nvPr/>
                    </p:nvPicPr>
                    <p:blipFill>
                      <a:blip r:embed="rId38"/>
                      <a:stretch>
                        <a:fillRect/>
                      </a:stretch>
                    </p:blipFill>
                    <p:spPr>
                      <a:xfrm>
                        <a:off x="4895850" y="4592638"/>
                        <a:ext cx="1641475" cy="45561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9433" name="Object 42"/>
          <p:cNvGraphicFramePr>
            <a:graphicFrameLocks noChangeAspect="1"/>
          </p:cNvGraphicFramePr>
          <p:nvPr/>
        </p:nvGraphicFramePr>
        <p:xfrm>
          <a:off x="4897438" y="5588000"/>
          <a:ext cx="1123950" cy="46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48" name="" r:id="rId39" imgW="520700" imgH="254000" progId="Equation.3">
                  <p:embed/>
                </p:oleObj>
              </mc:Choice>
              <mc:Fallback>
                <p:oleObj name="" r:id="rId39" imgW="520700" imgH="254000" progId="Equation.3">
                  <p:embed/>
                  <p:pic>
                    <p:nvPicPr>
                      <p:cNvPr id="0" name="图片 3247"/>
                      <p:cNvPicPr/>
                      <p:nvPr/>
                    </p:nvPicPr>
                    <p:blipFill>
                      <a:blip r:embed="rId40"/>
                      <a:stretch>
                        <a:fillRect/>
                      </a:stretch>
                    </p:blipFill>
                    <p:spPr>
                      <a:xfrm>
                        <a:off x="4897438" y="5588000"/>
                        <a:ext cx="1123950" cy="4667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random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1441" name="Text Box 2"/>
          <p:cNvSpPr txBox="1"/>
          <p:nvPr/>
        </p:nvSpPr>
        <p:spPr>
          <a:xfrm>
            <a:off x="493713" y="341313"/>
            <a:ext cx="2082800" cy="519112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eaLnBrk="0" hangingPunct="0"/>
            <a:r>
              <a:rPr lang="zh-CN" altLang="en-US" sz="28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球心的电势 </a:t>
            </a:r>
            <a:endParaRPr lang="zh-CN" altLang="en-US" sz="2800" b="1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aphicFrame>
        <p:nvGraphicFramePr>
          <p:cNvPr id="61442" name="Object 32"/>
          <p:cNvGraphicFramePr>
            <a:graphicFrameLocks noChangeAspect="1"/>
          </p:cNvGraphicFramePr>
          <p:nvPr/>
        </p:nvGraphicFramePr>
        <p:xfrm>
          <a:off x="760413" y="896938"/>
          <a:ext cx="5005387" cy="2455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46" name="" r:id="rId1" imgW="1955800" imgH="990600" progId="Equation.3">
                  <p:embed/>
                </p:oleObj>
              </mc:Choice>
              <mc:Fallback>
                <p:oleObj name="" r:id="rId1" imgW="1955800" imgH="990600" progId="Equation.3">
                  <p:embed/>
                  <p:pic>
                    <p:nvPicPr>
                      <p:cNvPr id="0" name="图片 324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760413" y="896938"/>
                        <a:ext cx="5005387" cy="245586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443" name="Object 33"/>
          <p:cNvGraphicFramePr>
            <a:graphicFrameLocks noChangeAspect="1"/>
          </p:cNvGraphicFramePr>
          <p:nvPr/>
        </p:nvGraphicFramePr>
        <p:xfrm>
          <a:off x="760413" y="3541713"/>
          <a:ext cx="4770437" cy="893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49" name="" r:id="rId3" imgW="2501900" imgH="533400" progId="Equation.3">
                  <p:embed/>
                </p:oleObj>
              </mc:Choice>
              <mc:Fallback>
                <p:oleObj name="" r:id="rId3" imgW="2501900" imgH="533400" progId="Equation.3">
                  <p:embed/>
                  <p:pic>
                    <p:nvPicPr>
                      <p:cNvPr id="0" name="图片 3248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60413" y="3541713"/>
                        <a:ext cx="4770437" cy="89376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444" name="Text Box 34"/>
          <p:cNvSpPr txBox="1"/>
          <p:nvPr/>
        </p:nvSpPr>
        <p:spPr>
          <a:xfrm>
            <a:off x="614363" y="5005388"/>
            <a:ext cx="2082800" cy="519112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eaLnBrk="0" hangingPunct="0"/>
            <a:r>
              <a:rPr lang="zh-CN" altLang="en-US" sz="28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球壳的电势 </a:t>
            </a:r>
            <a:endParaRPr lang="zh-CN" altLang="en-US" sz="2800" b="1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aphicFrame>
        <p:nvGraphicFramePr>
          <p:cNvPr id="61445" name="Object 35"/>
          <p:cNvGraphicFramePr>
            <a:graphicFrameLocks noChangeAspect="1"/>
          </p:cNvGraphicFramePr>
          <p:nvPr/>
        </p:nvGraphicFramePr>
        <p:xfrm>
          <a:off x="2678113" y="5140325"/>
          <a:ext cx="1584325" cy="996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57" name="" r:id="rId5" imgW="799465" imgH="431800" progId="Equation.3">
                  <p:embed/>
                </p:oleObj>
              </mc:Choice>
              <mc:Fallback>
                <p:oleObj name="" r:id="rId5" imgW="799465" imgH="431800" progId="Equation.3">
                  <p:embed/>
                  <p:pic>
                    <p:nvPicPr>
                      <p:cNvPr id="0" name="图片 3256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678113" y="5140325"/>
                        <a:ext cx="1584325" cy="9969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1446" name="Group 64"/>
          <p:cNvGrpSpPr/>
          <p:nvPr/>
        </p:nvGrpSpPr>
        <p:grpSpPr>
          <a:xfrm>
            <a:off x="5951538" y="228600"/>
            <a:ext cx="2998787" cy="3124200"/>
            <a:chOff x="3823" y="144"/>
            <a:chExt cx="1889" cy="1968"/>
          </a:xfrm>
        </p:grpSpPr>
        <p:grpSp>
          <p:nvGrpSpPr>
            <p:cNvPr id="61447" name="Group 65"/>
            <p:cNvGrpSpPr/>
            <p:nvPr/>
          </p:nvGrpSpPr>
          <p:grpSpPr>
            <a:xfrm>
              <a:off x="3854" y="232"/>
              <a:ext cx="1858" cy="1880"/>
              <a:chOff x="3854" y="232"/>
              <a:chExt cx="1858" cy="1880"/>
            </a:xfrm>
          </p:grpSpPr>
          <p:sp>
            <p:nvSpPr>
              <p:cNvPr id="61448" name="Oval 66"/>
              <p:cNvSpPr/>
              <p:nvPr/>
            </p:nvSpPr>
            <p:spPr>
              <a:xfrm>
                <a:off x="4466" y="851"/>
                <a:ext cx="656" cy="664"/>
              </a:xfrm>
              <a:prstGeom prst="ellipse">
                <a:avLst/>
              </a:prstGeom>
              <a:gradFill rotWithShape="1">
                <a:gsLst>
                  <a:gs pos="0">
                    <a:schemeClr val="bg1"/>
                  </a:gs>
                  <a:gs pos="100000">
                    <a:srgbClr val="CC6600"/>
                  </a:gs>
                </a:gsLst>
                <a:path path="shape">
                  <a:fillToRect l="50000" t="50000" r="50000" b="50000"/>
                </a:path>
                <a:tileRect/>
              </a:gradFill>
              <a:ln w="12700" cap="sq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wrap="none" anchor="ctr"/>
              <a:p>
                <a:pPr eaLnBrk="0" hangingPunct="0">
                  <a:buClr>
                    <a:schemeClr val="hlink"/>
                  </a:buClr>
                  <a:buFont typeface="Wingdings" panose="05000000000000000000" pitchFamily="2" charset="2"/>
                  <a:buChar char="Ø"/>
                </a:pPr>
                <a:endParaRPr lang="zh-CN" altLang="en-US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1449" name="AutoShape 67"/>
              <p:cNvSpPr/>
              <p:nvPr/>
            </p:nvSpPr>
            <p:spPr>
              <a:xfrm>
                <a:off x="3854" y="232"/>
                <a:ext cx="1858" cy="1880"/>
              </a:xfrm>
              <a:custGeom>
                <a:avLst/>
                <a:gdLst/>
                <a:ahLst/>
                <a:cxnLst>
                  <a:cxn ang="0">
                    <a:pos x="929" y="0"/>
                  </a:cxn>
                  <a:cxn ang="0">
                    <a:pos x="272" y="275"/>
                  </a:cxn>
                  <a:cxn ang="0">
                    <a:pos x="0" y="940"/>
                  </a:cxn>
                  <a:cxn ang="0">
                    <a:pos x="272" y="1604"/>
                  </a:cxn>
                  <a:cxn ang="0">
                    <a:pos x="929" y="1880"/>
                  </a:cxn>
                  <a:cxn ang="0">
                    <a:pos x="1585" y="1604"/>
                  </a:cxn>
                  <a:cxn ang="0">
                    <a:pos x="1858" y="940"/>
                  </a:cxn>
                  <a:cxn ang="0">
                    <a:pos x="1585" y="275"/>
                  </a:cxn>
                </a:cxnLst>
                <a:pathLst>
                  <a:path w="21600" h="21600">
                    <a:moveTo>
                      <a:pt x="0" y="10800"/>
                    </a:move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lose/>
                    <a:moveTo>
                      <a:pt x="3446" y="10800"/>
                    </a:moveTo>
                    <a:cubicBezTo>
                      <a:pt x="3446" y="14862"/>
                      <a:pt x="6738" y="18154"/>
                      <a:pt x="10800" y="18154"/>
                    </a:cubicBezTo>
                    <a:cubicBezTo>
                      <a:pt x="14862" y="18154"/>
                      <a:pt x="18154" y="14862"/>
                      <a:pt x="18154" y="10800"/>
                    </a:cubicBezTo>
                    <a:cubicBezTo>
                      <a:pt x="18154" y="6738"/>
                      <a:pt x="14862" y="3446"/>
                      <a:pt x="10800" y="3446"/>
                    </a:cubicBezTo>
                    <a:cubicBezTo>
                      <a:pt x="6738" y="3446"/>
                      <a:pt x="3446" y="6738"/>
                      <a:pt x="3446" y="1080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sq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p>
                <a:endParaRPr lang="zh-CN" altLang="en-US"/>
              </a:p>
            </p:txBody>
          </p:sp>
          <p:graphicFrame>
            <p:nvGraphicFramePr>
              <p:cNvPr id="61450" name="Object 68"/>
              <p:cNvGraphicFramePr>
                <a:graphicFrameLocks noChangeAspect="1"/>
              </p:cNvGraphicFramePr>
              <p:nvPr/>
            </p:nvGraphicFramePr>
            <p:xfrm>
              <a:off x="4466" y="940"/>
              <a:ext cx="186" cy="18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256" name="" r:id="rId7" imgW="190500" imgH="190500" progId="Equation.3">
                      <p:embed/>
                    </p:oleObj>
                  </mc:Choice>
                  <mc:Fallback>
                    <p:oleObj name="" r:id="rId7" imgW="190500" imgH="190500" progId="Equation.3">
                      <p:embed/>
                      <p:pic>
                        <p:nvPicPr>
                          <p:cNvPr id="0" name="图片 3255"/>
                          <p:cNvPicPr/>
                          <p:nvPr/>
                        </p:nvPicPr>
                        <p:blipFill>
                          <a:blip r:embed="rId8"/>
                          <a:stretch>
                            <a:fillRect/>
                          </a:stretch>
                        </p:blipFill>
                        <p:spPr>
                          <a:xfrm>
                            <a:off x="4466" y="940"/>
                            <a:ext cx="186" cy="188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61451" name="Object 69"/>
              <p:cNvGraphicFramePr>
                <a:graphicFrameLocks noChangeAspect="1"/>
              </p:cNvGraphicFramePr>
              <p:nvPr/>
            </p:nvGraphicFramePr>
            <p:xfrm>
              <a:off x="3941" y="807"/>
              <a:ext cx="230" cy="23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267" name="" r:id="rId9" imgW="190500" imgH="190500" progId="Equation.3">
                      <p:embed/>
                    </p:oleObj>
                  </mc:Choice>
                  <mc:Fallback>
                    <p:oleObj name="" r:id="rId9" imgW="190500" imgH="190500" progId="Equation.3">
                      <p:embed/>
                      <p:pic>
                        <p:nvPicPr>
                          <p:cNvPr id="0" name="图片 3266"/>
                          <p:cNvPicPr/>
                          <p:nvPr/>
                        </p:nvPicPr>
                        <p:blipFill>
                          <a:blip r:embed="rId10"/>
                          <a:stretch>
                            <a:fillRect/>
                          </a:stretch>
                        </p:blipFill>
                        <p:spPr>
                          <a:xfrm>
                            <a:off x="3941" y="807"/>
                            <a:ext cx="230" cy="233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61452" name="Group 70"/>
            <p:cNvGrpSpPr/>
            <p:nvPr/>
          </p:nvGrpSpPr>
          <p:grpSpPr>
            <a:xfrm>
              <a:off x="3823" y="144"/>
              <a:ext cx="1793" cy="1504"/>
              <a:chOff x="3672" y="144"/>
              <a:chExt cx="1793" cy="1504"/>
            </a:xfrm>
          </p:grpSpPr>
          <p:sp>
            <p:nvSpPr>
              <p:cNvPr id="61453" name="Line 71"/>
              <p:cNvSpPr/>
              <p:nvPr/>
            </p:nvSpPr>
            <p:spPr>
              <a:xfrm flipV="1">
                <a:off x="4678" y="940"/>
                <a:ext cx="175" cy="265"/>
              </a:xfrm>
              <a:prstGeom prst="line">
                <a:avLst/>
              </a:prstGeom>
              <a:ln w="28575" cap="sq" cmpd="sng">
                <a:solidFill>
                  <a:schemeClr val="tx1"/>
                </a:solidFill>
                <a:prstDash val="solid"/>
                <a:round/>
                <a:headEnd type="none" w="sm" len="sm"/>
                <a:tailEnd type="triangle" w="med" len="med"/>
              </a:ln>
            </p:spPr>
            <p:txBody>
              <a:bodyPr wrap="none" anchor="ctr"/>
              <a:p>
                <a:pPr eaLnBrk="0" hangingPunct="0">
                  <a:buClr>
                    <a:schemeClr val="hlink"/>
                  </a:buClr>
                  <a:buFont typeface="Wingdings" panose="05000000000000000000" pitchFamily="2" charset="2"/>
                  <a:buChar char="Ø"/>
                </a:pPr>
                <a:endParaRPr lang="zh-CN" altLang="en-US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1454" name="Line 72"/>
              <p:cNvSpPr/>
              <p:nvPr/>
            </p:nvSpPr>
            <p:spPr>
              <a:xfrm flipV="1">
                <a:off x="4678" y="1028"/>
                <a:ext cx="612" cy="177"/>
              </a:xfrm>
              <a:prstGeom prst="line">
                <a:avLst/>
              </a:prstGeom>
              <a:ln w="28575" cap="sq" cmpd="sng">
                <a:solidFill>
                  <a:schemeClr val="tx1"/>
                </a:solidFill>
                <a:prstDash val="solid"/>
                <a:round/>
                <a:headEnd type="none" w="sm" len="sm"/>
                <a:tailEnd type="triangle" w="med" len="med"/>
              </a:ln>
            </p:spPr>
            <p:txBody>
              <a:bodyPr wrap="none" anchor="ctr"/>
              <a:p>
                <a:pPr eaLnBrk="0" hangingPunct="0">
                  <a:buClr>
                    <a:schemeClr val="hlink"/>
                  </a:buClr>
                  <a:buFont typeface="Wingdings" panose="05000000000000000000" pitchFamily="2" charset="2"/>
                  <a:buChar char="Ø"/>
                </a:pPr>
                <a:endParaRPr lang="zh-CN" altLang="en-US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1455" name="Line 73"/>
              <p:cNvSpPr/>
              <p:nvPr/>
            </p:nvSpPr>
            <p:spPr>
              <a:xfrm>
                <a:off x="4678" y="1205"/>
                <a:ext cx="787" cy="443"/>
              </a:xfrm>
              <a:prstGeom prst="line">
                <a:avLst/>
              </a:prstGeom>
              <a:ln w="28575" cap="sq" cmpd="sng">
                <a:solidFill>
                  <a:schemeClr val="tx1"/>
                </a:solidFill>
                <a:prstDash val="solid"/>
                <a:round/>
                <a:headEnd type="none" w="sm" len="sm"/>
                <a:tailEnd type="triangle" w="med" len="med"/>
              </a:ln>
            </p:spPr>
            <p:txBody>
              <a:bodyPr wrap="none" anchor="ctr"/>
              <a:p>
                <a:pPr eaLnBrk="0" hangingPunct="0">
                  <a:buClr>
                    <a:schemeClr val="hlink"/>
                  </a:buClr>
                  <a:buFont typeface="Wingdings" panose="05000000000000000000" pitchFamily="2" charset="2"/>
                  <a:buChar char="Ø"/>
                </a:pPr>
                <a:endParaRPr lang="zh-CN" altLang="en-US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graphicFrame>
            <p:nvGraphicFramePr>
              <p:cNvPr id="61456" name="Object 74"/>
              <p:cNvGraphicFramePr>
                <a:graphicFrameLocks noChangeAspect="1"/>
              </p:cNvGraphicFramePr>
              <p:nvPr/>
            </p:nvGraphicFramePr>
            <p:xfrm>
              <a:off x="4503" y="1161"/>
              <a:ext cx="178" cy="19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261" name="" r:id="rId11" imgW="190500" imgH="203200" progId="Equation.3">
                      <p:embed/>
                    </p:oleObj>
                  </mc:Choice>
                  <mc:Fallback>
                    <p:oleObj name="" r:id="rId11" imgW="190500" imgH="203200" progId="Equation.3">
                      <p:embed/>
                      <p:pic>
                        <p:nvPicPr>
                          <p:cNvPr id="0" name="图片 3260"/>
                          <p:cNvPicPr/>
                          <p:nvPr/>
                        </p:nvPicPr>
                        <p:blipFill>
                          <a:blip r:embed="rId12"/>
                          <a:stretch>
                            <a:fillRect/>
                          </a:stretch>
                        </p:blipFill>
                        <p:spPr>
                          <a:xfrm>
                            <a:off x="4503" y="1161"/>
                            <a:ext cx="178" cy="192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61457" name="Object 75"/>
              <p:cNvGraphicFramePr>
                <a:graphicFrameLocks noChangeAspect="1"/>
              </p:cNvGraphicFramePr>
              <p:nvPr/>
            </p:nvGraphicFramePr>
            <p:xfrm>
              <a:off x="4590" y="630"/>
              <a:ext cx="161" cy="23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262" name="" r:id="rId13" imgW="139700" imgH="203200" progId="Equation.3">
                      <p:embed/>
                    </p:oleObj>
                  </mc:Choice>
                  <mc:Fallback>
                    <p:oleObj name="" r:id="rId13" imgW="139700" imgH="203200" progId="Equation.3">
                      <p:embed/>
                      <p:pic>
                        <p:nvPicPr>
                          <p:cNvPr id="0" name="图片 3261"/>
                          <p:cNvPicPr/>
                          <p:nvPr/>
                        </p:nvPicPr>
                        <p:blipFill>
                          <a:blip r:embed="rId14"/>
                          <a:stretch>
                            <a:fillRect/>
                          </a:stretch>
                        </p:blipFill>
                        <p:spPr>
                          <a:xfrm>
                            <a:off x="4590" y="630"/>
                            <a:ext cx="161" cy="236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61458" name="Object 76"/>
              <p:cNvGraphicFramePr>
                <a:graphicFrameLocks noChangeAspect="1"/>
              </p:cNvGraphicFramePr>
              <p:nvPr/>
            </p:nvGraphicFramePr>
            <p:xfrm>
              <a:off x="4546" y="896"/>
              <a:ext cx="225" cy="25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258" name="" r:id="rId15" imgW="228600" imgH="254000" progId="Equation.3">
                      <p:embed/>
                    </p:oleObj>
                  </mc:Choice>
                  <mc:Fallback>
                    <p:oleObj name="" r:id="rId15" imgW="228600" imgH="254000" progId="Equation.3">
                      <p:embed/>
                      <p:pic>
                        <p:nvPicPr>
                          <p:cNvPr id="0" name="图片 3257"/>
                          <p:cNvPicPr/>
                          <p:nvPr/>
                        </p:nvPicPr>
                        <p:blipFill>
                          <a:blip r:embed="rId16"/>
                          <a:stretch>
                            <a:fillRect/>
                          </a:stretch>
                        </p:blipFill>
                        <p:spPr>
                          <a:xfrm>
                            <a:off x="4546" y="896"/>
                            <a:ext cx="225" cy="250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61459" name="Object 77"/>
              <p:cNvGraphicFramePr>
                <a:graphicFrameLocks noChangeAspect="1"/>
              </p:cNvGraphicFramePr>
              <p:nvPr/>
            </p:nvGraphicFramePr>
            <p:xfrm>
              <a:off x="4944" y="816"/>
              <a:ext cx="235" cy="25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263" name="" r:id="rId17" imgW="241300" imgH="254000" progId="Equation.3">
                      <p:embed/>
                    </p:oleObj>
                  </mc:Choice>
                  <mc:Fallback>
                    <p:oleObj name="" r:id="rId17" imgW="241300" imgH="254000" progId="Equation.3">
                      <p:embed/>
                      <p:pic>
                        <p:nvPicPr>
                          <p:cNvPr id="0" name="图片 3262"/>
                          <p:cNvPicPr/>
                          <p:nvPr/>
                        </p:nvPicPr>
                        <p:blipFill>
                          <a:blip r:embed="rId18"/>
                          <a:stretch>
                            <a:fillRect/>
                          </a:stretch>
                        </p:blipFill>
                        <p:spPr>
                          <a:xfrm>
                            <a:off x="4944" y="816"/>
                            <a:ext cx="235" cy="250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61460" name="Object 78"/>
              <p:cNvGraphicFramePr>
                <a:graphicFrameLocks noChangeAspect="1"/>
              </p:cNvGraphicFramePr>
              <p:nvPr/>
            </p:nvGraphicFramePr>
            <p:xfrm>
              <a:off x="4978" y="1205"/>
              <a:ext cx="236" cy="25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255" name="" r:id="rId19" imgW="241300" imgH="254000" progId="Equation.3">
                      <p:embed/>
                    </p:oleObj>
                  </mc:Choice>
                  <mc:Fallback>
                    <p:oleObj name="" r:id="rId19" imgW="241300" imgH="254000" progId="Equation.3">
                      <p:embed/>
                      <p:pic>
                        <p:nvPicPr>
                          <p:cNvPr id="0" name="图片 3254"/>
                          <p:cNvPicPr/>
                          <p:nvPr/>
                        </p:nvPicPr>
                        <p:blipFill>
                          <a:blip r:embed="rId20"/>
                          <a:stretch>
                            <a:fillRect/>
                          </a:stretch>
                        </p:blipFill>
                        <p:spPr>
                          <a:xfrm>
                            <a:off x="4978" y="1205"/>
                            <a:ext cx="236" cy="251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61461" name="Object 79"/>
              <p:cNvGraphicFramePr>
                <a:graphicFrameLocks noChangeAspect="1"/>
              </p:cNvGraphicFramePr>
              <p:nvPr/>
            </p:nvGraphicFramePr>
            <p:xfrm>
              <a:off x="3672" y="144"/>
              <a:ext cx="220" cy="28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259" name="" r:id="rId21" imgW="190500" imgH="241300" progId="Equation.3">
                      <p:embed/>
                    </p:oleObj>
                  </mc:Choice>
                  <mc:Fallback>
                    <p:oleObj name="" r:id="rId21" imgW="190500" imgH="241300" progId="Equation.3">
                      <p:embed/>
                      <p:pic>
                        <p:nvPicPr>
                          <p:cNvPr id="0" name="图片 3258"/>
                          <p:cNvPicPr/>
                          <p:nvPr/>
                        </p:nvPicPr>
                        <p:blipFill>
                          <a:blip r:embed="rId22"/>
                          <a:stretch>
                            <a:fillRect/>
                          </a:stretch>
                        </p:blipFill>
                        <p:spPr>
                          <a:xfrm>
                            <a:off x="3672" y="144"/>
                            <a:ext cx="220" cy="280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aphicFrame>
          <p:nvGraphicFramePr>
            <p:cNvPr id="61462" name="Object 80"/>
            <p:cNvGraphicFramePr>
              <a:graphicFrameLocks noChangeAspect="1"/>
            </p:cNvGraphicFramePr>
            <p:nvPr/>
          </p:nvGraphicFramePr>
          <p:xfrm>
            <a:off x="4154" y="675"/>
            <a:ext cx="335" cy="2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60" name="" r:id="rId23" imgW="292100" imgH="203200" progId="Equation.3">
                    <p:embed/>
                  </p:oleObj>
                </mc:Choice>
                <mc:Fallback>
                  <p:oleObj name="" r:id="rId23" imgW="292100" imgH="203200" progId="Equation.3">
                    <p:embed/>
                    <p:pic>
                      <p:nvPicPr>
                        <p:cNvPr id="0" name="图片 3259"/>
                        <p:cNvPicPr/>
                        <p:nvPr/>
                      </p:nvPicPr>
                      <p:blipFill>
                        <a:blip r:embed="rId24"/>
                        <a:stretch>
                          <a:fillRect/>
                        </a:stretch>
                      </p:blipFill>
                      <p:spPr>
                        <a:xfrm>
                          <a:off x="4154" y="675"/>
                          <a:ext cx="335" cy="236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61463" name="Group 81"/>
            <p:cNvGrpSpPr/>
            <p:nvPr/>
          </p:nvGrpSpPr>
          <p:grpSpPr>
            <a:xfrm>
              <a:off x="3823" y="144"/>
              <a:ext cx="1793" cy="1504"/>
              <a:chOff x="3672" y="144"/>
              <a:chExt cx="1793" cy="1504"/>
            </a:xfrm>
          </p:grpSpPr>
          <p:sp>
            <p:nvSpPr>
              <p:cNvPr id="61464" name="Line 82"/>
              <p:cNvSpPr/>
              <p:nvPr/>
            </p:nvSpPr>
            <p:spPr>
              <a:xfrm flipV="1">
                <a:off x="4678" y="940"/>
                <a:ext cx="175" cy="265"/>
              </a:xfrm>
              <a:prstGeom prst="line">
                <a:avLst/>
              </a:prstGeom>
              <a:ln w="28575" cap="sq" cmpd="sng">
                <a:solidFill>
                  <a:schemeClr val="tx1"/>
                </a:solidFill>
                <a:prstDash val="solid"/>
                <a:round/>
                <a:headEnd type="none" w="sm" len="sm"/>
                <a:tailEnd type="triangle" w="med" len="med"/>
              </a:ln>
            </p:spPr>
            <p:txBody>
              <a:bodyPr wrap="none" anchor="ctr"/>
              <a:p>
                <a:pPr eaLnBrk="0" hangingPunct="0">
                  <a:buClr>
                    <a:schemeClr val="hlink"/>
                  </a:buClr>
                  <a:buFont typeface="Wingdings" panose="05000000000000000000" pitchFamily="2" charset="2"/>
                  <a:buChar char="Ø"/>
                </a:pPr>
                <a:endParaRPr lang="zh-CN" altLang="en-US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1465" name="Line 83"/>
              <p:cNvSpPr/>
              <p:nvPr/>
            </p:nvSpPr>
            <p:spPr>
              <a:xfrm flipV="1">
                <a:off x="4678" y="1028"/>
                <a:ext cx="612" cy="177"/>
              </a:xfrm>
              <a:prstGeom prst="line">
                <a:avLst/>
              </a:prstGeom>
              <a:ln w="28575" cap="sq" cmpd="sng">
                <a:solidFill>
                  <a:schemeClr val="tx1"/>
                </a:solidFill>
                <a:prstDash val="solid"/>
                <a:round/>
                <a:headEnd type="none" w="sm" len="sm"/>
                <a:tailEnd type="triangle" w="med" len="med"/>
              </a:ln>
            </p:spPr>
            <p:txBody>
              <a:bodyPr wrap="none" anchor="ctr"/>
              <a:p>
                <a:pPr eaLnBrk="0" hangingPunct="0">
                  <a:buClr>
                    <a:schemeClr val="hlink"/>
                  </a:buClr>
                  <a:buFont typeface="Wingdings" panose="05000000000000000000" pitchFamily="2" charset="2"/>
                  <a:buChar char="Ø"/>
                </a:pPr>
                <a:endParaRPr lang="zh-CN" altLang="en-US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1466" name="Line 84"/>
              <p:cNvSpPr/>
              <p:nvPr/>
            </p:nvSpPr>
            <p:spPr>
              <a:xfrm>
                <a:off x="4678" y="1205"/>
                <a:ext cx="787" cy="443"/>
              </a:xfrm>
              <a:prstGeom prst="line">
                <a:avLst/>
              </a:prstGeom>
              <a:ln w="28575" cap="sq" cmpd="sng">
                <a:solidFill>
                  <a:schemeClr val="tx1"/>
                </a:solidFill>
                <a:prstDash val="solid"/>
                <a:round/>
                <a:headEnd type="none" w="sm" len="sm"/>
                <a:tailEnd type="triangle" w="med" len="med"/>
              </a:ln>
            </p:spPr>
            <p:txBody>
              <a:bodyPr wrap="none" anchor="ctr"/>
              <a:p>
                <a:pPr eaLnBrk="0" hangingPunct="0">
                  <a:buClr>
                    <a:schemeClr val="hlink"/>
                  </a:buClr>
                  <a:buFont typeface="Wingdings" panose="05000000000000000000" pitchFamily="2" charset="2"/>
                  <a:buChar char="Ø"/>
                </a:pPr>
                <a:endParaRPr lang="zh-CN" altLang="en-US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graphicFrame>
            <p:nvGraphicFramePr>
              <p:cNvPr id="61467" name="Object 85"/>
              <p:cNvGraphicFramePr>
                <a:graphicFrameLocks noChangeAspect="1"/>
              </p:cNvGraphicFramePr>
              <p:nvPr/>
            </p:nvGraphicFramePr>
            <p:xfrm>
              <a:off x="4503" y="1161"/>
              <a:ext cx="178" cy="19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270" name="" r:id="rId25" imgW="190500" imgH="203200" progId="Equation.3">
                      <p:embed/>
                    </p:oleObj>
                  </mc:Choice>
                  <mc:Fallback>
                    <p:oleObj name="" r:id="rId25" imgW="190500" imgH="203200" progId="Equation.3">
                      <p:embed/>
                      <p:pic>
                        <p:nvPicPr>
                          <p:cNvPr id="0" name="图片 3269"/>
                          <p:cNvPicPr/>
                          <p:nvPr/>
                        </p:nvPicPr>
                        <p:blipFill>
                          <a:blip r:embed="rId12"/>
                          <a:stretch>
                            <a:fillRect/>
                          </a:stretch>
                        </p:blipFill>
                        <p:spPr>
                          <a:xfrm>
                            <a:off x="4503" y="1161"/>
                            <a:ext cx="178" cy="192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61468" name="Object 86"/>
              <p:cNvGraphicFramePr>
                <a:graphicFrameLocks noChangeAspect="1"/>
              </p:cNvGraphicFramePr>
              <p:nvPr/>
            </p:nvGraphicFramePr>
            <p:xfrm>
              <a:off x="4590" y="630"/>
              <a:ext cx="161" cy="23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266" name="" r:id="rId26" imgW="139700" imgH="203200" progId="Equation.3">
                      <p:embed/>
                    </p:oleObj>
                  </mc:Choice>
                  <mc:Fallback>
                    <p:oleObj name="" r:id="rId26" imgW="139700" imgH="203200" progId="Equation.3">
                      <p:embed/>
                      <p:pic>
                        <p:nvPicPr>
                          <p:cNvPr id="0" name="图片 3265"/>
                          <p:cNvPicPr/>
                          <p:nvPr/>
                        </p:nvPicPr>
                        <p:blipFill>
                          <a:blip r:embed="rId14"/>
                          <a:stretch>
                            <a:fillRect/>
                          </a:stretch>
                        </p:blipFill>
                        <p:spPr>
                          <a:xfrm>
                            <a:off x="4590" y="630"/>
                            <a:ext cx="161" cy="236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61469" name="Object 87"/>
              <p:cNvGraphicFramePr>
                <a:graphicFrameLocks noChangeAspect="1"/>
              </p:cNvGraphicFramePr>
              <p:nvPr/>
            </p:nvGraphicFramePr>
            <p:xfrm>
              <a:off x="4546" y="896"/>
              <a:ext cx="225" cy="25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264" name="" r:id="rId27" imgW="228600" imgH="254000" progId="Equation.3">
                      <p:embed/>
                    </p:oleObj>
                  </mc:Choice>
                  <mc:Fallback>
                    <p:oleObj name="" r:id="rId27" imgW="228600" imgH="254000" progId="Equation.3">
                      <p:embed/>
                      <p:pic>
                        <p:nvPicPr>
                          <p:cNvPr id="0" name="图片 3263"/>
                          <p:cNvPicPr/>
                          <p:nvPr/>
                        </p:nvPicPr>
                        <p:blipFill>
                          <a:blip r:embed="rId16"/>
                          <a:stretch>
                            <a:fillRect/>
                          </a:stretch>
                        </p:blipFill>
                        <p:spPr>
                          <a:xfrm>
                            <a:off x="4546" y="896"/>
                            <a:ext cx="225" cy="250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61470" name="Object 88"/>
              <p:cNvGraphicFramePr>
                <a:graphicFrameLocks noChangeAspect="1"/>
              </p:cNvGraphicFramePr>
              <p:nvPr/>
            </p:nvGraphicFramePr>
            <p:xfrm>
              <a:off x="4944" y="816"/>
              <a:ext cx="235" cy="25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265" name="" r:id="rId28" imgW="241300" imgH="254000" progId="Equation.3">
                      <p:embed/>
                    </p:oleObj>
                  </mc:Choice>
                  <mc:Fallback>
                    <p:oleObj name="" r:id="rId28" imgW="241300" imgH="254000" progId="Equation.3">
                      <p:embed/>
                      <p:pic>
                        <p:nvPicPr>
                          <p:cNvPr id="0" name="图片 3264"/>
                          <p:cNvPicPr/>
                          <p:nvPr/>
                        </p:nvPicPr>
                        <p:blipFill>
                          <a:blip r:embed="rId18"/>
                          <a:stretch>
                            <a:fillRect/>
                          </a:stretch>
                        </p:blipFill>
                        <p:spPr>
                          <a:xfrm>
                            <a:off x="4944" y="816"/>
                            <a:ext cx="235" cy="250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61471" name="Object 89"/>
              <p:cNvGraphicFramePr>
                <a:graphicFrameLocks noChangeAspect="1"/>
              </p:cNvGraphicFramePr>
              <p:nvPr/>
            </p:nvGraphicFramePr>
            <p:xfrm>
              <a:off x="4978" y="1205"/>
              <a:ext cx="236" cy="25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271" name="" r:id="rId29" imgW="241300" imgH="254000" progId="Equation.3">
                      <p:embed/>
                    </p:oleObj>
                  </mc:Choice>
                  <mc:Fallback>
                    <p:oleObj name="" r:id="rId29" imgW="241300" imgH="254000" progId="Equation.3">
                      <p:embed/>
                      <p:pic>
                        <p:nvPicPr>
                          <p:cNvPr id="0" name="图片 3270"/>
                          <p:cNvPicPr/>
                          <p:nvPr/>
                        </p:nvPicPr>
                        <p:blipFill>
                          <a:blip r:embed="rId20"/>
                          <a:stretch>
                            <a:fillRect/>
                          </a:stretch>
                        </p:blipFill>
                        <p:spPr>
                          <a:xfrm>
                            <a:off x="4978" y="1205"/>
                            <a:ext cx="236" cy="251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61472" name="Object 90"/>
              <p:cNvGraphicFramePr>
                <a:graphicFrameLocks noChangeAspect="1"/>
              </p:cNvGraphicFramePr>
              <p:nvPr/>
            </p:nvGraphicFramePr>
            <p:xfrm>
              <a:off x="3672" y="144"/>
              <a:ext cx="220" cy="28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268" name="" r:id="rId30" imgW="190500" imgH="241300" progId="Equation.3">
                      <p:embed/>
                    </p:oleObj>
                  </mc:Choice>
                  <mc:Fallback>
                    <p:oleObj name="" r:id="rId30" imgW="190500" imgH="241300" progId="Equation.3">
                      <p:embed/>
                      <p:pic>
                        <p:nvPicPr>
                          <p:cNvPr id="0" name="图片 3267"/>
                          <p:cNvPicPr/>
                          <p:nvPr/>
                        </p:nvPicPr>
                        <p:blipFill>
                          <a:blip r:embed="rId22"/>
                          <a:stretch>
                            <a:fillRect/>
                          </a:stretch>
                        </p:blipFill>
                        <p:spPr>
                          <a:xfrm>
                            <a:off x="3672" y="144"/>
                            <a:ext cx="220" cy="280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aphicFrame>
          <p:nvGraphicFramePr>
            <p:cNvPr id="61473" name="Object 91"/>
            <p:cNvGraphicFramePr>
              <a:graphicFrameLocks noChangeAspect="1"/>
            </p:cNvGraphicFramePr>
            <p:nvPr/>
          </p:nvGraphicFramePr>
          <p:xfrm>
            <a:off x="4014" y="210"/>
            <a:ext cx="350" cy="24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69" name="" r:id="rId31" imgW="292100" imgH="203200" progId="Equation.3">
                    <p:embed/>
                  </p:oleObj>
                </mc:Choice>
                <mc:Fallback>
                  <p:oleObj name="" r:id="rId31" imgW="292100" imgH="203200" progId="Equation.3">
                    <p:embed/>
                    <p:pic>
                      <p:nvPicPr>
                        <p:cNvPr id="0" name="图片 3268"/>
                        <p:cNvPicPr/>
                        <p:nvPr/>
                      </p:nvPicPr>
                      <p:blipFill>
                        <a:blip r:embed="rId32"/>
                        <a:stretch>
                          <a:fillRect/>
                        </a:stretch>
                      </p:blipFill>
                      <p:spPr>
                        <a:xfrm>
                          <a:off x="4014" y="210"/>
                          <a:ext cx="350" cy="246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ransition>
    <p:random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3489" name="Text Box 2"/>
          <p:cNvSpPr txBox="1"/>
          <p:nvPr/>
        </p:nvSpPr>
        <p:spPr>
          <a:xfrm>
            <a:off x="485775" y="1938338"/>
            <a:ext cx="2684463" cy="519112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球壳外表面带电</a:t>
            </a:r>
            <a:endParaRPr lang="zh-CN" altLang="en-US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63490" name="Text Box 3"/>
          <p:cNvSpPr txBox="1"/>
          <p:nvPr/>
        </p:nvSpPr>
        <p:spPr>
          <a:xfrm>
            <a:off x="357188" y="298450"/>
            <a:ext cx="4852987" cy="5238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 eaLnBrk="0" hangingPunct="0"/>
            <a:r>
              <a:rPr lang="en-US" altLang="zh-CN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②</a:t>
            </a:r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用导线连接</a:t>
            </a:r>
            <a:r>
              <a:rPr lang="en-US" altLang="zh-CN" sz="2800" b="1" i="1" dirty="0">
                <a:latin typeface="宋体" panose="02010600030101010101" pitchFamily="2" charset="-122"/>
                <a:ea typeface="宋体" panose="02010600030101010101" pitchFamily="2" charset="-122"/>
              </a:rPr>
              <a:t>A</a:t>
            </a:r>
            <a:r>
              <a:rPr lang="zh-CN" altLang="en-US" sz="2800" b="1" i="1" dirty="0"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r>
              <a:rPr lang="en-US" altLang="zh-CN" sz="2800" b="1" i="1" dirty="0">
                <a:latin typeface="宋体" panose="02010600030101010101" pitchFamily="2" charset="-122"/>
                <a:ea typeface="宋体" panose="02010600030101010101" pitchFamily="2" charset="-122"/>
              </a:rPr>
              <a:t>B</a:t>
            </a:r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，再作计算</a:t>
            </a:r>
            <a:endParaRPr lang="zh-CN" altLang="en-US" sz="28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aphicFrame>
        <p:nvGraphicFramePr>
          <p:cNvPr id="63491" name="Object 24"/>
          <p:cNvGraphicFramePr>
            <a:graphicFrameLocks noChangeAspect="1"/>
          </p:cNvGraphicFramePr>
          <p:nvPr/>
        </p:nvGraphicFramePr>
        <p:xfrm>
          <a:off x="855663" y="2573338"/>
          <a:ext cx="1066800" cy="515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2" name="" r:id="rId1" imgW="520700" imgH="254000" progId="Equation.3">
                  <p:embed/>
                </p:oleObj>
              </mc:Choice>
              <mc:Fallback>
                <p:oleObj name="" r:id="rId1" imgW="520700" imgH="254000" progId="Equation.3">
                  <p:embed/>
                  <p:pic>
                    <p:nvPicPr>
                      <p:cNvPr id="0" name="图片 3281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855663" y="2573338"/>
                        <a:ext cx="1066800" cy="51593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3492" name="Object 25"/>
          <p:cNvGraphicFramePr>
            <a:graphicFrameLocks noChangeAspect="1"/>
          </p:cNvGraphicFramePr>
          <p:nvPr/>
        </p:nvGraphicFramePr>
        <p:xfrm>
          <a:off x="838200" y="3178175"/>
          <a:ext cx="4953000" cy="1192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2" name="" r:id="rId3" imgW="2336800" imgH="596900" progId="Equation.3">
                  <p:embed/>
                </p:oleObj>
              </mc:Choice>
              <mc:Fallback>
                <p:oleObj name="" r:id="rId3" imgW="2336800" imgH="596900" progId="Equation.3">
                  <p:embed/>
                  <p:pic>
                    <p:nvPicPr>
                      <p:cNvPr id="0" name="图片 327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38200" y="3178175"/>
                        <a:ext cx="4953000" cy="119221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3493" name="Object 26"/>
          <p:cNvGraphicFramePr>
            <a:graphicFrameLocks noChangeAspect="1"/>
          </p:cNvGraphicFramePr>
          <p:nvPr/>
        </p:nvGraphicFramePr>
        <p:xfrm>
          <a:off x="957263" y="4629150"/>
          <a:ext cx="996950" cy="484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9" name="" r:id="rId5" imgW="520700" imgH="254000" progId="Equation.3">
                  <p:embed/>
                </p:oleObj>
              </mc:Choice>
              <mc:Fallback>
                <p:oleObj name="" r:id="rId5" imgW="520700" imgH="254000" progId="Equation.3">
                  <p:embed/>
                  <p:pic>
                    <p:nvPicPr>
                      <p:cNvPr id="0" name="图片 3288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57263" y="4629150"/>
                        <a:ext cx="996950" cy="48418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3494" name="Object 27"/>
          <p:cNvGraphicFramePr>
            <a:graphicFrameLocks noChangeAspect="1"/>
          </p:cNvGraphicFramePr>
          <p:nvPr/>
        </p:nvGraphicFramePr>
        <p:xfrm>
          <a:off x="2403475" y="4422775"/>
          <a:ext cx="2049463" cy="935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7" name="" r:id="rId7" imgW="964565" imgH="546100" progId="Equation.3">
                  <p:embed/>
                </p:oleObj>
              </mc:Choice>
              <mc:Fallback>
                <p:oleObj name="" r:id="rId7" imgW="964565" imgH="546100" progId="Equation.3">
                  <p:embed/>
                  <p:pic>
                    <p:nvPicPr>
                      <p:cNvPr id="0" name="图片 3276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403475" y="4422775"/>
                        <a:ext cx="2049463" cy="93503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3495" name="Object 28"/>
          <p:cNvGraphicFramePr>
            <a:graphicFrameLocks noChangeAspect="1"/>
          </p:cNvGraphicFramePr>
          <p:nvPr/>
        </p:nvGraphicFramePr>
        <p:xfrm>
          <a:off x="838200" y="5445125"/>
          <a:ext cx="3014663" cy="1054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8" name="" r:id="rId9" imgW="1447800" imgH="558800" progId="Equation.3">
                  <p:embed/>
                </p:oleObj>
              </mc:Choice>
              <mc:Fallback>
                <p:oleObj name="" r:id="rId9" imgW="1447800" imgH="558800" progId="Equation.3">
                  <p:embed/>
                  <p:pic>
                    <p:nvPicPr>
                      <p:cNvPr id="0" name="图片 3277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838200" y="5445125"/>
                        <a:ext cx="3014663" cy="10541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3496" name="Group 29"/>
          <p:cNvGrpSpPr/>
          <p:nvPr/>
        </p:nvGrpSpPr>
        <p:grpSpPr>
          <a:xfrm>
            <a:off x="3398838" y="1992313"/>
            <a:ext cx="833437" cy="460375"/>
            <a:chOff x="3696" y="192"/>
            <a:chExt cx="525" cy="290"/>
          </a:xfrm>
        </p:grpSpPr>
        <p:graphicFrame>
          <p:nvGraphicFramePr>
            <p:cNvPr id="63497" name="Object 30"/>
            <p:cNvGraphicFramePr>
              <a:graphicFrameLocks noChangeAspect="1"/>
            </p:cNvGraphicFramePr>
            <p:nvPr/>
          </p:nvGraphicFramePr>
          <p:xfrm>
            <a:off x="3696" y="192"/>
            <a:ext cx="220" cy="2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80" name="" r:id="rId11" imgW="190500" imgH="241300" progId="Equation.3">
                    <p:embed/>
                  </p:oleObj>
                </mc:Choice>
                <mc:Fallback>
                  <p:oleObj name="" r:id="rId11" imgW="190500" imgH="241300" progId="Equation.3">
                    <p:embed/>
                    <p:pic>
                      <p:nvPicPr>
                        <p:cNvPr id="0" name="图片 3279"/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3696" y="192"/>
                          <a:ext cx="220" cy="28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3498" name="Object 31"/>
            <p:cNvGraphicFramePr>
              <a:graphicFrameLocks noChangeAspect="1"/>
            </p:cNvGraphicFramePr>
            <p:nvPr/>
          </p:nvGraphicFramePr>
          <p:xfrm>
            <a:off x="3871" y="236"/>
            <a:ext cx="350" cy="24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90" name="" r:id="rId13" imgW="292100" imgH="203200" progId="Equation.3">
                    <p:embed/>
                  </p:oleObj>
                </mc:Choice>
                <mc:Fallback>
                  <p:oleObj name="" r:id="rId13" imgW="292100" imgH="203200" progId="Equation.3">
                    <p:embed/>
                    <p:pic>
                      <p:nvPicPr>
                        <p:cNvPr id="0" name="图片 3289"/>
                        <p:cNvPicPr/>
                        <p:nvPr/>
                      </p:nvPicPr>
                      <p:blipFill>
                        <a:blip r:embed="rId14"/>
                        <a:stretch>
                          <a:fillRect/>
                        </a:stretch>
                      </p:blipFill>
                      <p:spPr>
                        <a:xfrm>
                          <a:off x="3871" y="236"/>
                          <a:ext cx="350" cy="246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63499" name="Object 32"/>
          <p:cNvGraphicFramePr>
            <a:graphicFrameLocks noChangeAspect="1"/>
          </p:cNvGraphicFramePr>
          <p:nvPr/>
        </p:nvGraphicFramePr>
        <p:xfrm>
          <a:off x="2403475" y="2579688"/>
          <a:ext cx="1143000" cy="477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8" name="" r:id="rId15" imgW="482600" imgH="203200" progId="Equation.3">
                  <p:embed/>
                </p:oleObj>
              </mc:Choice>
              <mc:Fallback>
                <p:oleObj name="" r:id="rId15" imgW="482600" imgH="203200" progId="Equation.3">
                  <p:embed/>
                  <p:pic>
                    <p:nvPicPr>
                      <p:cNvPr id="0" name="图片 3287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2403475" y="2579688"/>
                        <a:ext cx="1143000" cy="47783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3500" name="Rectangle 35"/>
          <p:cNvSpPr/>
          <p:nvPr/>
        </p:nvSpPr>
        <p:spPr>
          <a:xfrm>
            <a:off x="466725" y="1066800"/>
            <a:ext cx="1979613" cy="5238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连接</a:t>
            </a:r>
            <a:r>
              <a:rPr lang="en-US" altLang="zh-CN" sz="2800" b="1" i="1" dirty="0">
                <a:latin typeface="宋体" panose="02010600030101010101" pitchFamily="2" charset="-122"/>
                <a:ea typeface="宋体" panose="02010600030101010101" pitchFamily="2" charset="-122"/>
              </a:rPr>
              <a:t>A</a:t>
            </a:r>
            <a:r>
              <a:rPr lang="zh-CN" altLang="en-US" sz="2800" b="1" i="1" dirty="0"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r>
              <a:rPr lang="en-US" altLang="zh-CN" sz="2800" b="1" i="1" dirty="0">
                <a:latin typeface="宋体" panose="02010600030101010101" pitchFamily="2" charset="-122"/>
                <a:ea typeface="宋体" panose="02010600030101010101" pitchFamily="2" charset="-122"/>
              </a:rPr>
              <a:t>B</a:t>
            </a:r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endParaRPr lang="zh-CN" altLang="en-US" sz="28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63501" name="Rectangle 36"/>
          <p:cNvSpPr/>
          <p:nvPr/>
        </p:nvSpPr>
        <p:spPr>
          <a:xfrm>
            <a:off x="3444875" y="1090613"/>
            <a:ext cx="898525" cy="519112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中和</a:t>
            </a:r>
            <a:endParaRPr lang="zh-CN" altLang="en-US" sz="28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aphicFrame>
        <p:nvGraphicFramePr>
          <p:cNvPr id="63502" name="Object 37"/>
          <p:cNvGraphicFramePr>
            <a:graphicFrameLocks noChangeAspect="1"/>
          </p:cNvGraphicFramePr>
          <p:nvPr/>
        </p:nvGraphicFramePr>
        <p:xfrm>
          <a:off x="2330450" y="1144588"/>
          <a:ext cx="274638" cy="396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3" name="" r:id="rId17" imgW="139700" imgH="203200" progId="Equation.3">
                  <p:embed/>
                </p:oleObj>
              </mc:Choice>
              <mc:Fallback>
                <p:oleObj name="" r:id="rId17" imgW="139700" imgH="203200" progId="Equation.3">
                  <p:embed/>
                  <p:pic>
                    <p:nvPicPr>
                      <p:cNvPr id="0" name="图片 3282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2330450" y="1144588"/>
                        <a:ext cx="274638" cy="3968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3503" name="Object 38"/>
          <p:cNvGraphicFramePr>
            <a:graphicFrameLocks noChangeAspect="1"/>
          </p:cNvGraphicFramePr>
          <p:nvPr/>
        </p:nvGraphicFramePr>
        <p:xfrm>
          <a:off x="2836863" y="1112838"/>
          <a:ext cx="647700" cy="476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9" name="" r:id="rId19" imgW="444500" imgH="241300" progId="Equation.3">
                  <p:embed/>
                </p:oleObj>
              </mc:Choice>
              <mc:Fallback>
                <p:oleObj name="" r:id="rId19" imgW="444500" imgH="241300" progId="Equation.3">
                  <p:embed/>
                  <p:pic>
                    <p:nvPicPr>
                      <p:cNvPr id="0" name="图片 3278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2836863" y="1112838"/>
                        <a:ext cx="647700" cy="4762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3504" name="Object 39"/>
          <p:cNvGraphicFramePr>
            <a:graphicFrameLocks noChangeAspect="1"/>
          </p:cNvGraphicFramePr>
          <p:nvPr/>
        </p:nvGraphicFramePr>
        <p:xfrm>
          <a:off x="2538413" y="1176338"/>
          <a:ext cx="387350" cy="358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7" name="" r:id="rId21" imgW="165100" imgH="152400" progId="Equation.3">
                  <p:embed/>
                </p:oleObj>
              </mc:Choice>
              <mc:Fallback>
                <p:oleObj name="" r:id="rId21" imgW="165100" imgH="152400" progId="Equation.3">
                  <p:embed/>
                  <p:pic>
                    <p:nvPicPr>
                      <p:cNvPr id="0" name="图片 3286"/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2538413" y="1176338"/>
                        <a:ext cx="387350" cy="3587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3505" name="Group 79"/>
          <p:cNvGrpSpPr/>
          <p:nvPr/>
        </p:nvGrpSpPr>
        <p:grpSpPr>
          <a:xfrm>
            <a:off x="6069013" y="228600"/>
            <a:ext cx="2998787" cy="3124200"/>
            <a:chOff x="3823" y="144"/>
            <a:chExt cx="1889" cy="1968"/>
          </a:xfrm>
        </p:grpSpPr>
        <p:grpSp>
          <p:nvGrpSpPr>
            <p:cNvPr id="63506" name="Group 50"/>
            <p:cNvGrpSpPr/>
            <p:nvPr/>
          </p:nvGrpSpPr>
          <p:grpSpPr>
            <a:xfrm>
              <a:off x="3854" y="232"/>
              <a:ext cx="1858" cy="1880"/>
              <a:chOff x="3854" y="232"/>
              <a:chExt cx="1858" cy="1880"/>
            </a:xfrm>
          </p:grpSpPr>
          <p:sp>
            <p:nvSpPr>
              <p:cNvPr id="63507" name="Oval 51"/>
              <p:cNvSpPr/>
              <p:nvPr/>
            </p:nvSpPr>
            <p:spPr>
              <a:xfrm>
                <a:off x="4466" y="851"/>
                <a:ext cx="656" cy="664"/>
              </a:xfrm>
              <a:prstGeom prst="ellipse">
                <a:avLst/>
              </a:prstGeom>
              <a:gradFill rotWithShape="1">
                <a:gsLst>
                  <a:gs pos="0">
                    <a:schemeClr val="bg1"/>
                  </a:gs>
                  <a:gs pos="100000">
                    <a:srgbClr val="CC6600"/>
                  </a:gs>
                </a:gsLst>
                <a:path path="shape">
                  <a:fillToRect l="50000" t="50000" r="50000" b="50000"/>
                </a:path>
                <a:tileRect/>
              </a:gradFill>
              <a:ln w="12700" cap="sq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wrap="none" anchor="ctr"/>
              <a:p>
                <a:pPr eaLnBrk="0" hangingPunct="0">
                  <a:buClr>
                    <a:schemeClr val="hlink"/>
                  </a:buClr>
                  <a:buFont typeface="Wingdings" panose="05000000000000000000" pitchFamily="2" charset="2"/>
                  <a:buChar char="Ø"/>
                </a:pPr>
                <a:endParaRPr lang="zh-CN" altLang="en-US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3508" name="AutoShape 52"/>
              <p:cNvSpPr/>
              <p:nvPr/>
            </p:nvSpPr>
            <p:spPr>
              <a:xfrm>
                <a:off x="3854" y="232"/>
                <a:ext cx="1858" cy="1880"/>
              </a:xfrm>
              <a:custGeom>
                <a:avLst/>
                <a:gdLst/>
                <a:ahLst/>
                <a:cxnLst>
                  <a:cxn ang="0">
                    <a:pos x="929" y="0"/>
                  </a:cxn>
                  <a:cxn ang="0">
                    <a:pos x="272" y="275"/>
                  </a:cxn>
                  <a:cxn ang="0">
                    <a:pos x="0" y="940"/>
                  </a:cxn>
                  <a:cxn ang="0">
                    <a:pos x="272" y="1604"/>
                  </a:cxn>
                  <a:cxn ang="0">
                    <a:pos x="929" y="1880"/>
                  </a:cxn>
                  <a:cxn ang="0">
                    <a:pos x="1585" y="1604"/>
                  </a:cxn>
                  <a:cxn ang="0">
                    <a:pos x="1858" y="940"/>
                  </a:cxn>
                  <a:cxn ang="0">
                    <a:pos x="1585" y="275"/>
                  </a:cxn>
                </a:cxnLst>
                <a:pathLst>
                  <a:path w="21600" h="21600">
                    <a:moveTo>
                      <a:pt x="0" y="10800"/>
                    </a:move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lose/>
                    <a:moveTo>
                      <a:pt x="3446" y="10800"/>
                    </a:moveTo>
                    <a:cubicBezTo>
                      <a:pt x="3446" y="14862"/>
                      <a:pt x="6738" y="18154"/>
                      <a:pt x="10800" y="18154"/>
                    </a:cubicBezTo>
                    <a:cubicBezTo>
                      <a:pt x="14862" y="18154"/>
                      <a:pt x="18154" y="14862"/>
                      <a:pt x="18154" y="10800"/>
                    </a:cubicBezTo>
                    <a:cubicBezTo>
                      <a:pt x="18154" y="6738"/>
                      <a:pt x="14862" y="3446"/>
                      <a:pt x="10800" y="3446"/>
                    </a:cubicBezTo>
                    <a:cubicBezTo>
                      <a:pt x="6738" y="3446"/>
                      <a:pt x="3446" y="6738"/>
                      <a:pt x="3446" y="1080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sq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p>
                <a:endParaRPr lang="zh-CN" altLang="en-US"/>
              </a:p>
            </p:txBody>
          </p:sp>
          <p:graphicFrame>
            <p:nvGraphicFramePr>
              <p:cNvPr id="63509" name="Object 53"/>
              <p:cNvGraphicFramePr>
                <a:graphicFrameLocks noChangeAspect="1"/>
              </p:cNvGraphicFramePr>
              <p:nvPr/>
            </p:nvGraphicFramePr>
            <p:xfrm>
              <a:off x="4466" y="940"/>
              <a:ext cx="186" cy="18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275" name="" r:id="rId23" imgW="190500" imgH="190500" progId="Equation.3">
                      <p:embed/>
                    </p:oleObj>
                  </mc:Choice>
                  <mc:Fallback>
                    <p:oleObj name="" r:id="rId23" imgW="190500" imgH="190500" progId="Equation.3">
                      <p:embed/>
                      <p:pic>
                        <p:nvPicPr>
                          <p:cNvPr id="0" name="图片 3274"/>
                          <p:cNvPicPr/>
                          <p:nvPr/>
                        </p:nvPicPr>
                        <p:blipFill>
                          <a:blip r:embed="rId24"/>
                          <a:stretch>
                            <a:fillRect/>
                          </a:stretch>
                        </p:blipFill>
                        <p:spPr>
                          <a:xfrm>
                            <a:off x="4466" y="940"/>
                            <a:ext cx="186" cy="188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63510" name="Object 54"/>
              <p:cNvGraphicFramePr>
                <a:graphicFrameLocks noChangeAspect="1"/>
              </p:cNvGraphicFramePr>
              <p:nvPr/>
            </p:nvGraphicFramePr>
            <p:xfrm>
              <a:off x="3941" y="807"/>
              <a:ext cx="230" cy="23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281" name="" r:id="rId25" imgW="190500" imgH="190500" progId="Equation.3">
                      <p:embed/>
                    </p:oleObj>
                  </mc:Choice>
                  <mc:Fallback>
                    <p:oleObj name="" r:id="rId25" imgW="190500" imgH="190500" progId="Equation.3">
                      <p:embed/>
                      <p:pic>
                        <p:nvPicPr>
                          <p:cNvPr id="0" name="图片 3280"/>
                          <p:cNvPicPr/>
                          <p:nvPr/>
                        </p:nvPicPr>
                        <p:blipFill>
                          <a:blip r:embed="rId26"/>
                          <a:stretch>
                            <a:fillRect/>
                          </a:stretch>
                        </p:blipFill>
                        <p:spPr>
                          <a:xfrm>
                            <a:off x="3941" y="807"/>
                            <a:ext cx="230" cy="233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63511" name="Group 78"/>
            <p:cNvGrpSpPr/>
            <p:nvPr/>
          </p:nvGrpSpPr>
          <p:grpSpPr>
            <a:xfrm>
              <a:off x="3823" y="144"/>
              <a:ext cx="1793" cy="1504"/>
              <a:chOff x="3823" y="144"/>
              <a:chExt cx="1793" cy="1504"/>
            </a:xfrm>
          </p:grpSpPr>
          <p:sp>
            <p:nvSpPr>
              <p:cNvPr id="63512" name="Line 56"/>
              <p:cNvSpPr/>
              <p:nvPr/>
            </p:nvSpPr>
            <p:spPr>
              <a:xfrm flipV="1">
                <a:off x="4829" y="940"/>
                <a:ext cx="175" cy="265"/>
              </a:xfrm>
              <a:prstGeom prst="line">
                <a:avLst/>
              </a:prstGeom>
              <a:ln w="28575" cap="sq" cmpd="sng">
                <a:solidFill>
                  <a:schemeClr val="tx1"/>
                </a:solidFill>
                <a:prstDash val="solid"/>
                <a:round/>
                <a:headEnd type="none" w="sm" len="sm"/>
                <a:tailEnd type="triangle" w="med" len="med"/>
              </a:ln>
            </p:spPr>
            <p:txBody>
              <a:bodyPr wrap="none" anchor="ctr"/>
              <a:p>
                <a:pPr eaLnBrk="0" hangingPunct="0">
                  <a:buClr>
                    <a:schemeClr val="hlink"/>
                  </a:buClr>
                  <a:buFont typeface="Wingdings" panose="05000000000000000000" pitchFamily="2" charset="2"/>
                  <a:buChar char="Ø"/>
                </a:pPr>
                <a:endParaRPr lang="zh-CN" altLang="en-US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3513" name="Line 57"/>
              <p:cNvSpPr/>
              <p:nvPr/>
            </p:nvSpPr>
            <p:spPr>
              <a:xfrm flipV="1">
                <a:off x="4829" y="1028"/>
                <a:ext cx="612" cy="177"/>
              </a:xfrm>
              <a:prstGeom prst="line">
                <a:avLst/>
              </a:prstGeom>
              <a:ln w="28575" cap="sq" cmpd="sng">
                <a:solidFill>
                  <a:schemeClr val="tx1"/>
                </a:solidFill>
                <a:prstDash val="solid"/>
                <a:round/>
                <a:headEnd type="none" w="sm" len="sm"/>
                <a:tailEnd type="triangle" w="med" len="med"/>
              </a:ln>
            </p:spPr>
            <p:txBody>
              <a:bodyPr wrap="none" anchor="ctr"/>
              <a:p>
                <a:pPr eaLnBrk="0" hangingPunct="0">
                  <a:buClr>
                    <a:schemeClr val="hlink"/>
                  </a:buClr>
                  <a:buFont typeface="Wingdings" panose="05000000000000000000" pitchFamily="2" charset="2"/>
                  <a:buChar char="Ø"/>
                </a:pPr>
                <a:endParaRPr lang="zh-CN" altLang="en-US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3514" name="Line 58"/>
              <p:cNvSpPr/>
              <p:nvPr/>
            </p:nvSpPr>
            <p:spPr>
              <a:xfrm>
                <a:off x="4829" y="1205"/>
                <a:ext cx="787" cy="443"/>
              </a:xfrm>
              <a:prstGeom prst="line">
                <a:avLst/>
              </a:prstGeom>
              <a:ln w="28575" cap="sq" cmpd="sng">
                <a:solidFill>
                  <a:schemeClr val="tx1"/>
                </a:solidFill>
                <a:prstDash val="solid"/>
                <a:round/>
                <a:headEnd type="none" w="sm" len="sm"/>
                <a:tailEnd type="triangle" w="med" len="med"/>
              </a:ln>
            </p:spPr>
            <p:txBody>
              <a:bodyPr wrap="none" anchor="ctr"/>
              <a:p>
                <a:pPr eaLnBrk="0" hangingPunct="0">
                  <a:buClr>
                    <a:schemeClr val="hlink"/>
                  </a:buClr>
                  <a:buFont typeface="Wingdings" panose="05000000000000000000" pitchFamily="2" charset="2"/>
                  <a:buChar char="Ø"/>
                </a:pPr>
                <a:endParaRPr lang="zh-CN" altLang="en-US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graphicFrame>
            <p:nvGraphicFramePr>
              <p:cNvPr id="63515" name="Object 59"/>
              <p:cNvGraphicFramePr>
                <a:graphicFrameLocks noChangeAspect="1"/>
              </p:cNvGraphicFramePr>
              <p:nvPr/>
            </p:nvGraphicFramePr>
            <p:xfrm>
              <a:off x="4654" y="1161"/>
              <a:ext cx="178" cy="19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291" name="" r:id="rId27" imgW="190500" imgH="203200" progId="Equation.3">
                      <p:embed/>
                    </p:oleObj>
                  </mc:Choice>
                  <mc:Fallback>
                    <p:oleObj name="" r:id="rId27" imgW="190500" imgH="203200" progId="Equation.3">
                      <p:embed/>
                      <p:pic>
                        <p:nvPicPr>
                          <p:cNvPr id="0" name="图片 3290"/>
                          <p:cNvPicPr/>
                          <p:nvPr/>
                        </p:nvPicPr>
                        <p:blipFill>
                          <a:blip r:embed="rId28"/>
                          <a:stretch>
                            <a:fillRect/>
                          </a:stretch>
                        </p:blipFill>
                        <p:spPr>
                          <a:xfrm>
                            <a:off x="4654" y="1161"/>
                            <a:ext cx="178" cy="192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63516" name="Object 61"/>
              <p:cNvGraphicFramePr>
                <a:graphicFrameLocks noChangeAspect="1"/>
              </p:cNvGraphicFramePr>
              <p:nvPr/>
            </p:nvGraphicFramePr>
            <p:xfrm>
              <a:off x="4697" y="896"/>
              <a:ext cx="225" cy="25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273" name="" r:id="rId29" imgW="228600" imgH="254000" progId="Equation.3">
                      <p:embed/>
                    </p:oleObj>
                  </mc:Choice>
                  <mc:Fallback>
                    <p:oleObj name="" r:id="rId29" imgW="228600" imgH="254000" progId="Equation.3">
                      <p:embed/>
                      <p:pic>
                        <p:nvPicPr>
                          <p:cNvPr id="0" name="图片 3272"/>
                          <p:cNvPicPr/>
                          <p:nvPr/>
                        </p:nvPicPr>
                        <p:blipFill>
                          <a:blip r:embed="rId30"/>
                          <a:stretch>
                            <a:fillRect/>
                          </a:stretch>
                        </p:blipFill>
                        <p:spPr>
                          <a:xfrm>
                            <a:off x="4697" y="896"/>
                            <a:ext cx="225" cy="250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63517" name="Object 62"/>
              <p:cNvGraphicFramePr>
                <a:graphicFrameLocks noChangeAspect="1"/>
              </p:cNvGraphicFramePr>
              <p:nvPr/>
            </p:nvGraphicFramePr>
            <p:xfrm>
              <a:off x="5095" y="816"/>
              <a:ext cx="235" cy="25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276" name="" r:id="rId31" imgW="241300" imgH="254000" progId="Equation.3">
                      <p:embed/>
                    </p:oleObj>
                  </mc:Choice>
                  <mc:Fallback>
                    <p:oleObj name="" r:id="rId31" imgW="241300" imgH="254000" progId="Equation.3">
                      <p:embed/>
                      <p:pic>
                        <p:nvPicPr>
                          <p:cNvPr id="0" name="图片 3275"/>
                          <p:cNvPicPr/>
                          <p:nvPr/>
                        </p:nvPicPr>
                        <p:blipFill>
                          <a:blip r:embed="rId32"/>
                          <a:stretch>
                            <a:fillRect/>
                          </a:stretch>
                        </p:blipFill>
                        <p:spPr>
                          <a:xfrm>
                            <a:off x="5095" y="816"/>
                            <a:ext cx="235" cy="250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63518" name="Object 63"/>
              <p:cNvGraphicFramePr>
                <a:graphicFrameLocks noChangeAspect="1"/>
              </p:cNvGraphicFramePr>
              <p:nvPr/>
            </p:nvGraphicFramePr>
            <p:xfrm>
              <a:off x="5129" y="1205"/>
              <a:ext cx="236" cy="25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292" name="" r:id="rId33" imgW="241300" imgH="254000" progId="Equation.3">
                      <p:embed/>
                    </p:oleObj>
                  </mc:Choice>
                  <mc:Fallback>
                    <p:oleObj name="" r:id="rId33" imgW="241300" imgH="254000" progId="Equation.3">
                      <p:embed/>
                      <p:pic>
                        <p:nvPicPr>
                          <p:cNvPr id="0" name="图片 3291"/>
                          <p:cNvPicPr/>
                          <p:nvPr/>
                        </p:nvPicPr>
                        <p:blipFill>
                          <a:blip r:embed="rId34"/>
                          <a:stretch>
                            <a:fillRect/>
                          </a:stretch>
                        </p:blipFill>
                        <p:spPr>
                          <a:xfrm>
                            <a:off x="5129" y="1205"/>
                            <a:ext cx="236" cy="251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63519" name="Object 64"/>
              <p:cNvGraphicFramePr>
                <a:graphicFrameLocks noChangeAspect="1"/>
              </p:cNvGraphicFramePr>
              <p:nvPr/>
            </p:nvGraphicFramePr>
            <p:xfrm>
              <a:off x="3823" y="144"/>
              <a:ext cx="220" cy="28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274" name="" r:id="rId35" imgW="190500" imgH="241300" progId="Equation.3">
                      <p:embed/>
                    </p:oleObj>
                  </mc:Choice>
                  <mc:Fallback>
                    <p:oleObj name="" r:id="rId35" imgW="190500" imgH="241300" progId="Equation.3">
                      <p:embed/>
                      <p:pic>
                        <p:nvPicPr>
                          <p:cNvPr id="0" name="图片 3273"/>
                          <p:cNvPicPr/>
                          <p:nvPr/>
                        </p:nvPicPr>
                        <p:blipFill>
                          <a:blip r:embed="rId12"/>
                          <a:stretch>
                            <a:fillRect/>
                          </a:stretch>
                        </p:blipFill>
                        <p:spPr>
                          <a:xfrm>
                            <a:off x="3823" y="144"/>
                            <a:ext cx="220" cy="280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63520" name="Group 77"/>
            <p:cNvGrpSpPr/>
            <p:nvPr/>
          </p:nvGrpSpPr>
          <p:grpSpPr>
            <a:xfrm>
              <a:off x="3823" y="144"/>
              <a:ext cx="1793" cy="1504"/>
              <a:chOff x="3823" y="144"/>
              <a:chExt cx="1793" cy="1504"/>
            </a:xfrm>
          </p:grpSpPr>
          <p:sp>
            <p:nvSpPr>
              <p:cNvPr id="63521" name="Line 67"/>
              <p:cNvSpPr/>
              <p:nvPr/>
            </p:nvSpPr>
            <p:spPr>
              <a:xfrm flipV="1">
                <a:off x="4829" y="940"/>
                <a:ext cx="175" cy="265"/>
              </a:xfrm>
              <a:prstGeom prst="line">
                <a:avLst/>
              </a:prstGeom>
              <a:ln w="28575" cap="sq" cmpd="sng">
                <a:solidFill>
                  <a:schemeClr val="tx1"/>
                </a:solidFill>
                <a:prstDash val="solid"/>
                <a:round/>
                <a:headEnd type="none" w="sm" len="sm"/>
                <a:tailEnd type="triangle" w="med" len="med"/>
              </a:ln>
            </p:spPr>
            <p:txBody>
              <a:bodyPr wrap="none" anchor="ctr"/>
              <a:p>
                <a:pPr eaLnBrk="0" hangingPunct="0">
                  <a:buClr>
                    <a:schemeClr val="hlink"/>
                  </a:buClr>
                  <a:buFont typeface="Wingdings" panose="05000000000000000000" pitchFamily="2" charset="2"/>
                  <a:buChar char="Ø"/>
                </a:pPr>
                <a:endParaRPr lang="zh-CN" altLang="en-US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3522" name="Line 68"/>
              <p:cNvSpPr/>
              <p:nvPr/>
            </p:nvSpPr>
            <p:spPr>
              <a:xfrm flipV="1">
                <a:off x="4829" y="1028"/>
                <a:ext cx="612" cy="177"/>
              </a:xfrm>
              <a:prstGeom prst="line">
                <a:avLst/>
              </a:prstGeom>
              <a:ln w="28575" cap="sq" cmpd="sng">
                <a:solidFill>
                  <a:schemeClr val="tx1"/>
                </a:solidFill>
                <a:prstDash val="solid"/>
                <a:round/>
                <a:headEnd type="none" w="sm" len="sm"/>
                <a:tailEnd type="triangle" w="med" len="med"/>
              </a:ln>
            </p:spPr>
            <p:txBody>
              <a:bodyPr wrap="none" anchor="ctr"/>
              <a:p>
                <a:pPr eaLnBrk="0" hangingPunct="0">
                  <a:buClr>
                    <a:schemeClr val="hlink"/>
                  </a:buClr>
                  <a:buFont typeface="Wingdings" panose="05000000000000000000" pitchFamily="2" charset="2"/>
                  <a:buChar char="Ø"/>
                </a:pPr>
                <a:endParaRPr lang="zh-CN" altLang="en-US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3523" name="Line 69"/>
              <p:cNvSpPr/>
              <p:nvPr/>
            </p:nvSpPr>
            <p:spPr>
              <a:xfrm>
                <a:off x="4829" y="1205"/>
                <a:ext cx="787" cy="443"/>
              </a:xfrm>
              <a:prstGeom prst="line">
                <a:avLst/>
              </a:prstGeom>
              <a:ln w="28575" cap="sq" cmpd="sng">
                <a:solidFill>
                  <a:schemeClr val="tx1"/>
                </a:solidFill>
                <a:prstDash val="solid"/>
                <a:round/>
                <a:headEnd type="none" w="sm" len="sm"/>
                <a:tailEnd type="triangle" w="med" len="med"/>
              </a:ln>
            </p:spPr>
            <p:txBody>
              <a:bodyPr wrap="none" anchor="ctr"/>
              <a:p>
                <a:pPr eaLnBrk="0" hangingPunct="0">
                  <a:buClr>
                    <a:schemeClr val="hlink"/>
                  </a:buClr>
                  <a:buFont typeface="Wingdings" panose="05000000000000000000" pitchFamily="2" charset="2"/>
                  <a:buChar char="Ø"/>
                </a:pPr>
                <a:endParaRPr lang="zh-CN" altLang="en-US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graphicFrame>
            <p:nvGraphicFramePr>
              <p:cNvPr id="63524" name="Object 70"/>
              <p:cNvGraphicFramePr>
                <a:graphicFrameLocks noChangeAspect="1"/>
              </p:cNvGraphicFramePr>
              <p:nvPr/>
            </p:nvGraphicFramePr>
            <p:xfrm>
              <a:off x="4654" y="1161"/>
              <a:ext cx="178" cy="19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284" name="" r:id="rId36" imgW="190500" imgH="203200" progId="Equation.3">
                      <p:embed/>
                    </p:oleObj>
                  </mc:Choice>
                  <mc:Fallback>
                    <p:oleObj name="" r:id="rId36" imgW="190500" imgH="203200" progId="Equation.3">
                      <p:embed/>
                      <p:pic>
                        <p:nvPicPr>
                          <p:cNvPr id="0" name="图片 3283"/>
                          <p:cNvPicPr/>
                          <p:nvPr/>
                        </p:nvPicPr>
                        <p:blipFill>
                          <a:blip r:embed="rId28"/>
                          <a:stretch>
                            <a:fillRect/>
                          </a:stretch>
                        </p:blipFill>
                        <p:spPr>
                          <a:xfrm>
                            <a:off x="4654" y="1161"/>
                            <a:ext cx="178" cy="192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63525" name="Object 72"/>
              <p:cNvGraphicFramePr>
                <a:graphicFrameLocks noChangeAspect="1"/>
              </p:cNvGraphicFramePr>
              <p:nvPr/>
            </p:nvGraphicFramePr>
            <p:xfrm>
              <a:off x="4697" y="896"/>
              <a:ext cx="225" cy="25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285" name="" r:id="rId37" imgW="228600" imgH="254000" progId="Equation.3">
                      <p:embed/>
                    </p:oleObj>
                  </mc:Choice>
                  <mc:Fallback>
                    <p:oleObj name="" r:id="rId37" imgW="228600" imgH="254000" progId="Equation.3">
                      <p:embed/>
                      <p:pic>
                        <p:nvPicPr>
                          <p:cNvPr id="0" name="图片 3284"/>
                          <p:cNvPicPr/>
                          <p:nvPr/>
                        </p:nvPicPr>
                        <p:blipFill>
                          <a:blip r:embed="rId30"/>
                          <a:stretch>
                            <a:fillRect/>
                          </a:stretch>
                        </p:blipFill>
                        <p:spPr>
                          <a:xfrm>
                            <a:off x="4697" y="896"/>
                            <a:ext cx="225" cy="250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63526" name="Object 73"/>
              <p:cNvGraphicFramePr>
                <a:graphicFrameLocks noChangeAspect="1"/>
              </p:cNvGraphicFramePr>
              <p:nvPr/>
            </p:nvGraphicFramePr>
            <p:xfrm>
              <a:off x="5095" y="816"/>
              <a:ext cx="235" cy="25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286" name="" r:id="rId38" imgW="241300" imgH="254000" progId="Equation.3">
                      <p:embed/>
                    </p:oleObj>
                  </mc:Choice>
                  <mc:Fallback>
                    <p:oleObj name="" r:id="rId38" imgW="241300" imgH="254000" progId="Equation.3">
                      <p:embed/>
                      <p:pic>
                        <p:nvPicPr>
                          <p:cNvPr id="0" name="图片 3285"/>
                          <p:cNvPicPr/>
                          <p:nvPr/>
                        </p:nvPicPr>
                        <p:blipFill>
                          <a:blip r:embed="rId32"/>
                          <a:stretch>
                            <a:fillRect/>
                          </a:stretch>
                        </p:blipFill>
                        <p:spPr>
                          <a:xfrm>
                            <a:off x="5095" y="816"/>
                            <a:ext cx="235" cy="250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63527" name="Object 74"/>
              <p:cNvGraphicFramePr>
                <a:graphicFrameLocks noChangeAspect="1"/>
              </p:cNvGraphicFramePr>
              <p:nvPr/>
            </p:nvGraphicFramePr>
            <p:xfrm>
              <a:off x="5129" y="1205"/>
              <a:ext cx="236" cy="25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304" name="" r:id="rId39" imgW="241300" imgH="254000" progId="Equation.3">
                      <p:embed/>
                    </p:oleObj>
                  </mc:Choice>
                  <mc:Fallback>
                    <p:oleObj name="" r:id="rId39" imgW="241300" imgH="254000" progId="Equation.3">
                      <p:embed/>
                      <p:pic>
                        <p:nvPicPr>
                          <p:cNvPr id="0" name="图片 3303"/>
                          <p:cNvPicPr/>
                          <p:nvPr/>
                        </p:nvPicPr>
                        <p:blipFill>
                          <a:blip r:embed="rId34"/>
                          <a:stretch>
                            <a:fillRect/>
                          </a:stretch>
                        </p:blipFill>
                        <p:spPr>
                          <a:xfrm>
                            <a:off x="5129" y="1205"/>
                            <a:ext cx="236" cy="251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63528" name="Object 75"/>
              <p:cNvGraphicFramePr>
                <a:graphicFrameLocks noChangeAspect="1"/>
              </p:cNvGraphicFramePr>
              <p:nvPr/>
            </p:nvGraphicFramePr>
            <p:xfrm>
              <a:off x="3823" y="144"/>
              <a:ext cx="220" cy="28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305" name="" r:id="rId40" imgW="190500" imgH="241300" progId="Equation.3">
                      <p:embed/>
                    </p:oleObj>
                  </mc:Choice>
                  <mc:Fallback>
                    <p:oleObj name="" r:id="rId40" imgW="190500" imgH="241300" progId="Equation.3">
                      <p:embed/>
                      <p:pic>
                        <p:nvPicPr>
                          <p:cNvPr id="0" name="图片 3304"/>
                          <p:cNvPicPr/>
                          <p:nvPr/>
                        </p:nvPicPr>
                        <p:blipFill>
                          <a:blip r:embed="rId12"/>
                          <a:stretch>
                            <a:fillRect/>
                          </a:stretch>
                        </p:blipFill>
                        <p:spPr>
                          <a:xfrm>
                            <a:off x="3823" y="144"/>
                            <a:ext cx="220" cy="280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aphicFrame>
          <p:nvGraphicFramePr>
            <p:cNvPr id="63529" name="Object 76"/>
            <p:cNvGraphicFramePr>
              <a:graphicFrameLocks noChangeAspect="1"/>
            </p:cNvGraphicFramePr>
            <p:nvPr/>
          </p:nvGraphicFramePr>
          <p:xfrm>
            <a:off x="4014" y="210"/>
            <a:ext cx="350" cy="24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93" name="" r:id="rId41" imgW="292100" imgH="203200" progId="Equation.3">
                    <p:embed/>
                  </p:oleObj>
                </mc:Choice>
                <mc:Fallback>
                  <p:oleObj name="" r:id="rId41" imgW="292100" imgH="203200" progId="Equation.3">
                    <p:embed/>
                    <p:pic>
                      <p:nvPicPr>
                        <p:cNvPr id="0" name="图片 3292"/>
                        <p:cNvPicPr/>
                        <p:nvPr/>
                      </p:nvPicPr>
                      <p:blipFill>
                        <a:blip r:embed="rId14"/>
                        <a:stretch>
                          <a:fillRect/>
                        </a:stretch>
                      </p:blipFill>
                      <p:spPr>
                        <a:xfrm>
                          <a:off x="4014" y="210"/>
                          <a:ext cx="350" cy="246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ransition>
    <p:random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8"/>
          <p:cNvGrpSpPr/>
          <p:nvPr/>
        </p:nvGrpSpPr>
        <p:grpSpPr bwMode="auto">
          <a:xfrm>
            <a:off x="602168" y="2021649"/>
            <a:ext cx="3000375" cy="2816225"/>
            <a:chOff x="1296" y="912"/>
            <a:chExt cx="3072" cy="2832"/>
          </a:xfrm>
        </p:grpSpPr>
        <p:sp>
          <p:nvSpPr>
            <p:cNvPr id="7" name="Rectangle 9"/>
            <p:cNvSpPr>
              <a:spLocks noChangeArrowheads="1"/>
            </p:cNvSpPr>
            <p:nvPr/>
          </p:nvSpPr>
          <p:spPr bwMode="auto">
            <a:xfrm>
              <a:off x="1296" y="912"/>
              <a:ext cx="3072" cy="2832"/>
            </a:xfrm>
            <a:prstGeom prst="rect">
              <a:avLst/>
            </a:prstGeom>
            <a:gradFill rotWithShape="0">
              <a:gsLst>
                <a:gs pos="0">
                  <a:srgbClr val="FF9900"/>
                </a:gs>
                <a:gs pos="100000">
                  <a:srgbClr val="FF9900">
                    <a:gamma/>
                    <a:shade val="69804"/>
                    <a:invGamma/>
                  </a:srgbClr>
                </a:gs>
              </a:gsLst>
              <a:path path="rect">
                <a:fillToRect r="100000" b="10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" name="Oval 10"/>
            <p:cNvSpPr>
              <a:spLocks noChangeArrowheads="1"/>
            </p:cNvSpPr>
            <p:nvPr/>
          </p:nvSpPr>
          <p:spPr bwMode="auto">
            <a:xfrm>
              <a:off x="1444" y="1252"/>
              <a:ext cx="184" cy="184"/>
            </a:xfrm>
            <a:prstGeom prst="ellipse">
              <a:avLst/>
            </a:prstGeom>
            <a:solidFill>
              <a:srgbClr val="CC0066"/>
            </a:solidFill>
            <a:ln w="12700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" name="Line 11"/>
            <p:cNvSpPr>
              <a:spLocks noChangeShapeType="1"/>
            </p:cNvSpPr>
            <p:nvPr/>
          </p:nvSpPr>
          <p:spPr bwMode="auto">
            <a:xfrm>
              <a:off x="1488" y="1344"/>
              <a:ext cx="96" cy="0"/>
            </a:xfrm>
            <a:prstGeom prst="line">
              <a:avLst/>
            </a:prstGeom>
            <a:noFill/>
            <a:ln w="50800">
              <a:solidFill>
                <a:srgbClr val="FFFF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" name="Oval 12"/>
            <p:cNvSpPr>
              <a:spLocks noChangeArrowheads="1"/>
            </p:cNvSpPr>
            <p:nvPr/>
          </p:nvSpPr>
          <p:spPr bwMode="auto">
            <a:xfrm>
              <a:off x="3700" y="2356"/>
              <a:ext cx="184" cy="184"/>
            </a:xfrm>
            <a:prstGeom prst="ellipse">
              <a:avLst/>
            </a:prstGeom>
            <a:solidFill>
              <a:srgbClr val="CC0066"/>
            </a:solidFill>
            <a:ln w="12700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" name="Line 13"/>
            <p:cNvSpPr>
              <a:spLocks noChangeShapeType="1"/>
            </p:cNvSpPr>
            <p:nvPr/>
          </p:nvSpPr>
          <p:spPr bwMode="auto">
            <a:xfrm>
              <a:off x="3744" y="2448"/>
              <a:ext cx="96" cy="0"/>
            </a:xfrm>
            <a:prstGeom prst="line">
              <a:avLst/>
            </a:prstGeom>
            <a:noFill/>
            <a:ln w="50800">
              <a:solidFill>
                <a:srgbClr val="FFFF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" name="Oval 14"/>
            <p:cNvSpPr>
              <a:spLocks noChangeArrowheads="1"/>
            </p:cNvSpPr>
            <p:nvPr/>
          </p:nvSpPr>
          <p:spPr bwMode="auto">
            <a:xfrm>
              <a:off x="3412" y="1780"/>
              <a:ext cx="184" cy="184"/>
            </a:xfrm>
            <a:prstGeom prst="ellipse">
              <a:avLst/>
            </a:prstGeom>
            <a:solidFill>
              <a:srgbClr val="CC0066"/>
            </a:solidFill>
            <a:ln w="12700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" name="Line 15"/>
            <p:cNvSpPr>
              <a:spLocks noChangeShapeType="1"/>
            </p:cNvSpPr>
            <p:nvPr/>
          </p:nvSpPr>
          <p:spPr bwMode="auto">
            <a:xfrm>
              <a:off x="3456" y="1872"/>
              <a:ext cx="96" cy="0"/>
            </a:xfrm>
            <a:prstGeom prst="line">
              <a:avLst/>
            </a:prstGeom>
            <a:noFill/>
            <a:ln w="50800">
              <a:solidFill>
                <a:srgbClr val="FFFF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" name="Oval 16"/>
            <p:cNvSpPr>
              <a:spLocks noChangeArrowheads="1"/>
            </p:cNvSpPr>
            <p:nvPr/>
          </p:nvSpPr>
          <p:spPr bwMode="auto">
            <a:xfrm>
              <a:off x="2164" y="2884"/>
              <a:ext cx="184" cy="184"/>
            </a:xfrm>
            <a:prstGeom prst="ellipse">
              <a:avLst/>
            </a:prstGeom>
            <a:solidFill>
              <a:srgbClr val="CC0066"/>
            </a:solidFill>
            <a:ln w="12700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5" name="Line 17"/>
            <p:cNvSpPr>
              <a:spLocks noChangeShapeType="1"/>
            </p:cNvSpPr>
            <p:nvPr/>
          </p:nvSpPr>
          <p:spPr bwMode="auto">
            <a:xfrm>
              <a:off x="2208" y="2976"/>
              <a:ext cx="96" cy="0"/>
            </a:xfrm>
            <a:prstGeom prst="line">
              <a:avLst/>
            </a:prstGeom>
            <a:noFill/>
            <a:ln w="50800">
              <a:solidFill>
                <a:srgbClr val="FFFF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" name="Oval 18"/>
            <p:cNvSpPr>
              <a:spLocks noChangeArrowheads="1"/>
            </p:cNvSpPr>
            <p:nvPr/>
          </p:nvSpPr>
          <p:spPr bwMode="auto">
            <a:xfrm>
              <a:off x="1876" y="2116"/>
              <a:ext cx="184" cy="184"/>
            </a:xfrm>
            <a:prstGeom prst="ellipse">
              <a:avLst/>
            </a:prstGeom>
            <a:solidFill>
              <a:srgbClr val="CC0066"/>
            </a:solidFill>
            <a:ln w="12700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" name="Line 19"/>
            <p:cNvSpPr>
              <a:spLocks noChangeShapeType="1"/>
            </p:cNvSpPr>
            <p:nvPr/>
          </p:nvSpPr>
          <p:spPr bwMode="auto">
            <a:xfrm>
              <a:off x="1920" y="2208"/>
              <a:ext cx="96" cy="0"/>
            </a:xfrm>
            <a:prstGeom prst="line">
              <a:avLst/>
            </a:prstGeom>
            <a:noFill/>
            <a:ln w="50800">
              <a:solidFill>
                <a:srgbClr val="FFFF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" name="Oval 20"/>
            <p:cNvSpPr>
              <a:spLocks noChangeArrowheads="1"/>
            </p:cNvSpPr>
            <p:nvPr/>
          </p:nvSpPr>
          <p:spPr bwMode="auto">
            <a:xfrm>
              <a:off x="2452" y="1540"/>
              <a:ext cx="184" cy="184"/>
            </a:xfrm>
            <a:prstGeom prst="ellipse">
              <a:avLst/>
            </a:prstGeom>
            <a:solidFill>
              <a:srgbClr val="CC0066"/>
            </a:solidFill>
            <a:ln w="12700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" name="Line 21"/>
            <p:cNvSpPr>
              <a:spLocks noChangeShapeType="1"/>
            </p:cNvSpPr>
            <p:nvPr/>
          </p:nvSpPr>
          <p:spPr bwMode="auto">
            <a:xfrm>
              <a:off x="2496" y="1632"/>
              <a:ext cx="96" cy="0"/>
            </a:xfrm>
            <a:prstGeom prst="line">
              <a:avLst/>
            </a:prstGeom>
            <a:noFill/>
            <a:ln w="50800">
              <a:solidFill>
                <a:srgbClr val="FFFF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" name="Oval 22"/>
            <p:cNvSpPr>
              <a:spLocks noChangeArrowheads="1"/>
            </p:cNvSpPr>
            <p:nvPr/>
          </p:nvSpPr>
          <p:spPr bwMode="auto">
            <a:xfrm>
              <a:off x="3124" y="1012"/>
              <a:ext cx="184" cy="184"/>
            </a:xfrm>
            <a:prstGeom prst="ellipse">
              <a:avLst/>
            </a:prstGeom>
            <a:solidFill>
              <a:srgbClr val="CC0066"/>
            </a:solidFill>
            <a:ln w="12700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" name="Line 23"/>
            <p:cNvSpPr>
              <a:spLocks noChangeShapeType="1"/>
            </p:cNvSpPr>
            <p:nvPr/>
          </p:nvSpPr>
          <p:spPr bwMode="auto">
            <a:xfrm>
              <a:off x="3168" y="1104"/>
              <a:ext cx="96" cy="0"/>
            </a:xfrm>
            <a:prstGeom prst="line">
              <a:avLst/>
            </a:prstGeom>
            <a:noFill/>
            <a:ln w="50800">
              <a:solidFill>
                <a:srgbClr val="FFFF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" name="Oval 24"/>
            <p:cNvSpPr>
              <a:spLocks noChangeArrowheads="1"/>
            </p:cNvSpPr>
            <p:nvPr/>
          </p:nvSpPr>
          <p:spPr bwMode="auto">
            <a:xfrm>
              <a:off x="3988" y="3316"/>
              <a:ext cx="184" cy="184"/>
            </a:xfrm>
            <a:prstGeom prst="ellipse">
              <a:avLst/>
            </a:prstGeom>
            <a:solidFill>
              <a:srgbClr val="CC0066"/>
            </a:solidFill>
            <a:ln w="12700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" name="Line 25"/>
            <p:cNvSpPr>
              <a:spLocks noChangeShapeType="1"/>
            </p:cNvSpPr>
            <p:nvPr/>
          </p:nvSpPr>
          <p:spPr bwMode="auto">
            <a:xfrm>
              <a:off x="4032" y="3408"/>
              <a:ext cx="96" cy="0"/>
            </a:xfrm>
            <a:prstGeom prst="line">
              <a:avLst/>
            </a:prstGeom>
            <a:noFill/>
            <a:ln w="50800">
              <a:solidFill>
                <a:srgbClr val="FFFF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4" name="Oval 26"/>
            <p:cNvSpPr>
              <a:spLocks noChangeArrowheads="1"/>
            </p:cNvSpPr>
            <p:nvPr/>
          </p:nvSpPr>
          <p:spPr bwMode="auto">
            <a:xfrm>
              <a:off x="1636" y="3172"/>
              <a:ext cx="184" cy="184"/>
            </a:xfrm>
            <a:prstGeom prst="ellipse">
              <a:avLst/>
            </a:prstGeom>
            <a:solidFill>
              <a:srgbClr val="CC0066"/>
            </a:solidFill>
            <a:ln w="12700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5" name="Line 27"/>
            <p:cNvSpPr>
              <a:spLocks noChangeShapeType="1"/>
            </p:cNvSpPr>
            <p:nvPr/>
          </p:nvSpPr>
          <p:spPr bwMode="auto">
            <a:xfrm>
              <a:off x="1680" y="3264"/>
              <a:ext cx="96" cy="0"/>
            </a:xfrm>
            <a:prstGeom prst="line">
              <a:avLst/>
            </a:prstGeom>
            <a:noFill/>
            <a:ln w="50800">
              <a:solidFill>
                <a:srgbClr val="FFFF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6" name="Oval 28"/>
            <p:cNvSpPr>
              <a:spLocks noChangeArrowheads="1"/>
            </p:cNvSpPr>
            <p:nvPr/>
          </p:nvSpPr>
          <p:spPr bwMode="auto">
            <a:xfrm>
              <a:off x="2836" y="2644"/>
              <a:ext cx="184" cy="184"/>
            </a:xfrm>
            <a:prstGeom prst="ellipse">
              <a:avLst/>
            </a:prstGeom>
            <a:solidFill>
              <a:srgbClr val="CC0066"/>
            </a:solidFill>
            <a:ln w="12700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7" name="Line 29"/>
            <p:cNvSpPr>
              <a:spLocks noChangeShapeType="1"/>
            </p:cNvSpPr>
            <p:nvPr/>
          </p:nvSpPr>
          <p:spPr bwMode="auto">
            <a:xfrm>
              <a:off x="2880" y="2736"/>
              <a:ext cx="96" cy="0"/>
            </a:xfrm>
            <a:prstGeom prst="line">
              <a:avLst/>
            </a:prstGeom>
            <a:noFill/>
            <a:ln w="50800">
              <a:solidFill>
                <a:srgbClr val="FFFF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28" name="Rectangle 30"/>
          <p:cNvSpPr>
            <a:spLocks noChangeArrowheads="1"/>
          </p:cNvSpPr>
          <p:nvPr/>
        </p:nvSpPr>
        <p:spPr bwMode="auto">
          <a:xfrm>
            <a:off x="1033968" y="5118861"/>
            <a:ext cx="1981312" cy="523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>
              <a:buClrTx/>
              <a:buFontTx/>
              <a:buNone/>
            </a:pPr>
            <a:r>
              <a:rPr kumimoji="1" lang="zh-CN" altLang="en-US" sz="2800" b="1" dirty="0">
                <a:solidFill>
                  <a:srgbClr val="FF0000"/>
                </a:solidFill>
                <a:latin typeface="Bookman Old Style" pitchFamily="18" charset="0"/>
                <a:ea typeface="宋体" panose="02010600030101010101" pitchFamily="2" charset="-122"/>
              </a:rPr>
              <a:t>无外电场时</a:t>
            </a:r>
            <a:endParaRPr kumimoji="1" lang="zh-CN" altLang="en-US" sz="2800" b="1" dirty="0">
              <a:solidFill>
                <a:srgbClr val="FF0000"/>
              </a:solidFill>
              <a:latin typeface="Bookman Old Style" pitchFamily="18" charset="0"/>
              <a:ea typeface="宋体" panose="02010600030101010101" pitchFamily="2" charset="-122"/>
            </a:endParaRPr>
          </a:p>
        </p:txBody>
      </p:sp>
      <p:sp>
        <p:nvSpPr>
          <p:cNvPr id="29" name="Text Box 31"/>
          <p:cNvSpPr txBox="1">
            <a:spLocks noChangeArrowheads="1"/>
          </p:cNvSpPr>
          <p:nvPr/>
        </p:nvSpPr>
        <p:spPr bwMode="auto">
          <a:xfrm>
            <a:off x="4169020" y="2348747"/>
            <a:ext cx="4181160" cy="1815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kumimoji="1" lang="zh-CN" altLang="en-US" sz="2800" b="1" dirty="0">
                <a:latin typeface="+mn-ea"/>
              </a:rPr>
              <a:t>无外电场时，导体中自由电子在金属内作无规则热运动，而没有宏观定向运动，整个导体呈现电中性</a:t>
            </a:r>
            <a:endParaRPr kumimoji="1" lang="zh-CN" altLang="en-US" sz="2800" b="1" dirty="0">
              <a:latin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" name="Group 2"/>
          <p:cNvGrpSpPr/>
          <p:nvPr/>
        </p:nvGrpSpPr>
        <p:grpSpPr>
          <a:xfrm>
            <a:off x="6934200" y="1905000"/>
            <a:ext cx="1619250" cy="2209800"/>
            <a:chOff x="4224" y="1152"/>
            <a:chExt cx="1020" cy="1392"/>
          </a:xfrm>
        </p:grpSpPr>
        <p:sp>
          <p:nvSpPr>
            <p:cNvPr id="65538" name="Rectangle 3"/>
            <p:cNvSpPr/>
            <p:nvPr/>
          </p:nvSpPr>
          <p:spPr>
            <a:xfrm>
              <a:off x="4224" y="1392"/>
              <a:ext cx="192" cy="1152"/>
            </a:xfrm>
            <a:prstGeom prst="rect">
              <a:avLst/>
            </a:prstGeom>
            <a:solidFill>
              <a:schemeClr val="accent1"/>
            </a:solidFill>
            <a:ln w="12700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  <p:txBody>
            <a:bodyPr wrap="none" anchor="ctr"/>
            <a:p>
              <a:pPr eaLnBrk="0" hangingPunct="0"/>
              <a:endParaRPr lang="zh-CN" altLang="en-US" sz="2800" b="1" dirty="0">
                <a:solidFill>
                  <a:srgbClr val="000099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65539" name="Rectangle 4"/>
            <p:cNvSpPr/>
            <p:nvPr/>
          </p:nvSpPr>
          <p:spPr>
            <a:xfrm>
              <a:off x="4992" y="1392"/>
              <a:ext cx="192" cy="1152"/>
            </a:xfrm>
            <a:prstGeom prst="rect">
              <a:avLst/>
            </a:prstGeom>
            <a:solidFill>
              <a:schemeClr val="accent1"/>
            </a:solidFill>
            <a:ln w="12700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  <p:txBody>
            <a:bodyPr wrap="none" anchor="ctr"/>
            <a:p>
              <a:pPr eaLnBrk="0" hangingPunct="0"/>
              <a:endParaRPr lang="zh-CN" altLang="en-US" sz="2800" b="1" dirty="0">
                <a:solidFill>
                  <a:srgbClr val="000099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graphicFrame>
          <p:nvGraphicFramePr>
            <p:cNvPr id="65540" name="Object 1048"/>
            <p:cNvGraphicFramePr>
              <a:graphicFrameLocks noChangeAspect="1"/>
            </p:cNvGraphicFramePr>
            <p:nvPr/>
          </p:nvGraphicFramePr>
          <p:xfrm>
            <a:off x="4224" y="1152"/>
            <a:ext cx="252" cy="25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97" name="" r:id="rId1" imgW="76200" imgH="76200" progId="Equation.3">
                    <p:embed/>
                  </p:oleObj>
                </mc:Choice>
                <mc:Fallback>
                  <p:oleObj name="" r:id="rId1" imgW="76200" imgH="76200" progId="Equation.3">
                    <p:embed/>
                    <p:pic>
                      <p:nvPicPr>
                        <p:cNvPr id="0" name="图片 3296"/>
                        <p:cNvPicPr/>
                        <p:nvPr/>
                      </p:nvPicPr>
                      <p:blipFill>
                        <a:blip r:embed="rId2">
                          <a:clrChange>
                            <a:clrFrom>
                              <a:srgbClr val="000000"/>
                            </a:clrFrom>
                            <a:clrTo>
                              <a:srgbClr val="000000">
                                <a:alpha val="0"/>
                              </a:srgbClr>
                            </a:clrTo>
                          </a:clrChange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4224" y="1152"/>
                          <a:ext cx="252" cy="252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5541" name="Object 1049"/>
            <p:cNvGraphicFramePr>
              <a:graphicFrameLocks noChangeAspect="1"/>
            </p:cNvGraphicFramePr>
            <p:nvPr/>
          </p:nvGraphicFramePr>
          <p:xfrm>
            <a:off x="4992" y="1152"/>
            <a:ext cx="252" cy="25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02" name="" r:id="rId3" imgW="76200" imgH="76200" progId="Equation.3">
                    <p:embed/>
                  </p:oleObj>
                </mc:Choice>
                <mc:Fallback>
                  <p:oleObj name="" r:id="rId3" imgW="76200" imgH="76200" progId="Equation.3">
                    <p:embed/>
                    <p:pic>
                      <p:nvPicPr>
                        <p:cNvPr id="0" name="图片 3301"/>
                        <p:cNvPicPr/>
                        <p:nvPr/>
                      </p:nvPicPr>
                      <p:blipFill>
                        <a:blip r:embed="rId4">
                          <a:clrChange>
                            <a:clrFrom>
                              <a:srgbClr val="000000"/>
                            </a:clrFrom>
                            <a:clrTo>
                              <a:srgbClr val="000000">
                                <a:alpha val="0"/>
                              </a:srgbClr>
                            </a:clrTo>
                          </a:clrChange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4992" y="1152"/>
                          <a:ext cx="252" cy="252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65542" name="Rectangle 7"/>
          <p:cNvSpPr/>
          <p:nvPr/>
        </p:nvSpPr>
        <p:spPr>
          <a:xfrm>
            <a:off x="304800" y="304800"/>
            <a:ext cx="8610600" cy="1074738"/>
          </a:xfrm>
          <a:prstGeom prst="rect">
            <a:avLst/>
          </a:prstGeom>
          <a:noFill/>
          <a:ln w="9525">
            <a:noFill/>
          </a:ln>
        </p:spPr>
        <p:txBody>
          <a:bodyPr lIns="92075" tIns="46038" rIns="92075" bIns="46038" anchor="t">
            <a:spAutoFit/>
          </a:bodyPr>
          <a:p>
            <a:pPr eaLnBrk="0" hangingPunct="0"/>
            <a:r>
              <a:rPr lang="zh-CN" altLang="en-US" sz="2800" b="1" dirty="0">
                <a:solidFill>
                  <a:srgbClr val="FFFF00"/>
                </a:solidFill>
                <a:latin typeface="Bookman Old Style" pitchFamily="18" charset="0"/>
                <a:ea typeface="宋体" panose="02010600030101010101" pitchFamily="2" charset="-122"/>
              </a:rPr>
              <a:t>例</a:t>
            </a:r>
            <a:r>
              <a:rPr lang="en-US" altLang="zh-CN" sz="2800" dirty="0">
                <a:solidFill>
                  <a:srgbClr val="FFFF00"/>
                </a:solidFill>
                <a:latin typeface="Bookman Old Style" pitchFamily="18" charset="0"/>
                <a:ea typeface="宋体" panose="02010600030101010101" pitchFamily="2" charset="-122"/>
              </a:rPr>
              <a:t>1.</a:t>
            </a:r>
            <a:r>
              <a:rPr lang="zh-CN" altLang="en-US" sz="2800" b="1" dirty="0">
                <a:solidFill>
                  <a:srgbClr val="FFFFC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已知：导体板</a:t>
            </a:r>
            <a:r>
              <a:rPr lang="en-US" altLang="zh-CN" sz="2800" b="1" i="1" dirty="0">
                <a:solidFill>
                  <a:srgbClr val="FFFFC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A</a:t>
            </a:r>
            <a:r>
              <a:rPr lang="zh-CN" altLang="en-US" sz="2800" b="1" dirty="0">
                <a:solidFill>
                  <a:srgbClr val="FFFFC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，面积为</a:t>
            </a:r>
            <a:r>
              <a:rPr lang="en-US" altLang="zh-CN" sz="2800" b="1" i="1" dirty="0">
                <a:solidFill>
                  <a:srgbClr val="FFFFC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S</a:t>
            </a:r>
            <a:r>
              <a:rPr lang="zh-CN" altLang="en-US" sz="2800" b="1" dirty="0">
                <a:solidFill>
                  <a:srgbClr val="FFFFC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、带电量</a:t>
            </a:r>
            <a:r>
              <a:rPr lang="en-US" altLang="zh-CN" sz="2800" b="1" i="1" dirty="0">
                <a:solidFill>
                  <a:srgbClr val="FFFFC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Q</a:t>
            </a:r>
            <a:r>
              <a:rPr lang="zh-CN" altLang="en-US" sz="2800" b="1" dirty="0">
                <a:solidFill>
                  <a:srgbClr val="FFFFC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，在其旁边</a:t>
            </a:r>
            <a:endParaRPr lang="zh-CN" altLang="en-US" sz="2800" b="1" dirty="0">
              <a:solidFill>
                <a:srgbClr val="FFFFCC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eaLnBrk="0" hangingPunct="0">
              <a:lnSpc>
                <a:spcPct val="130000"/>
              </a:lnSpc>
            </a:pPr>
            <a:r>
              <a:rPr lang="zh-CN" altLang="en-US" sz="2800" b="1" dirty="0">
                <a:solidFill>
                  <a:srgbClr val="FFFFC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       放入导体板</a:t>
            </a:r>
            <a:r>
              <a:rPr lang="en-US" altLang="zh-CN" sz="2800" b="1" i="1" dirty="0">
                <a:solidFill>
                  <a:srgbClr val="FFFFC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B</a:t>
            </a:r>
            <a:r>
              <a:rPr lang="zh-CN" altLang="en-US" sz="2800" b="1" dirty="0">
                <a:solidFill>
                  <a:srgbClr val="FFFFC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。</a:t>
            </a:r>
            <a:endParaRPr lang="zh-CN" altLang="en-US" sz="2800" b="1" dirty="0">
              <a:solidFill>
                <a:srgbClr val="FFFFCC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5543" name="Text Box 8"/>
          <p:cNvSpPr txBox="1"/>
          <p:nvPr/>
        </p:nvSpPr>
        <p:spPr>
          <a:xfrm>
            <a:off x="6096000" y="508000"/>
            <a:ext cx="260350" cy="457200"/>
          </a:xfrm>
          <a:prstGeom prst="rect">
            <a:avLst/>
          </a:prstGeom>
          <a:noFill/>
          <a:ln w="12700">
            <a:noFill/>
          </a:ln>
        </p:spPr>
        <p:txBody>
          <a:bodyPr wrap="none" anchor="t">
            <a:spAutoFit/>
          </a:bodyPr>
          <a:p>
            <a:pPr eaLnBrk="0" hangingPunct="0"/>
            <a:r>
              <a:rPr lang="en-US" altLang="zh-CN" dirty="0">
                <a:solidFill>
                  <a:srgbClr val="FFFFC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endParaRPr lang="en-US" altLang="zh-CN" sz="2800" b="1" dirty="0">
              <a:solidFill>
                <a:srgbClr val="FFFFCC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5544" name="Text Box 9"/>
          <p:cNvSpPr txBox="1"/>
          <p:nvPr/>
        </p:nvSpPr>
        <p:spPr>
          <a:xfrm>
            <a:off x="381000" y="1317625"/>
            <a:ext cx="8151813" cy="519113"/>
          </a:xfrm>
          <a:prstGeom prst="rect">
            <a:avLst/>
          </a:prstGeom>
          <a:noFill/>
          <a:ln w="12700">
            <a:noFill/>
          </a:ln>
        </p:spPr>
        <p:txBody>
          <a:bodyPr anchor="t">
            <a:spAutoFit/>
          </a:bodyPr>
          <a:p>
            <a:pPr eaLnBrk="0" hangingPunct="0"/>
            <a:r>
              <a:rPr lang="zh-CN" altLang="en-US" sz="2800" b="1" dirty="0">
                <a:solidFill>
                  <a:srgbClr val="FFFFC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求：</a:t>
            </a:r>
            <a:r>
              <a:rPr lang="en-US" altLang="zh-CN" sz="2800" b="1" dirty="0">
                <a:solidFill>
                  <a:srgbClr val="FFFFC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(1)</a:t>
            </a:r>
            <a:r>
              <a:rPr lang="en-US" altLang="zh-CN" sz="2800" b="1" i="1" dirty="0">
                <a:solidFill>
                  <a:srgbClr val="FFFFC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A</a:t>
            </a:r>
            <a:r>
              <a:rPr lang="zh-CN" altLang="en-US" sz="2800" b="1" dirty="0">
                <a:solidFill>
                  <a:srgbClr val="FFFFCC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r>
              <a:rPr lang="en-US" altLang="zh-CN" sz="2800" b="1" i="1" dirty="0">
                <a:solidFill>
                  <a:srgbClr val="FFFFC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B</a:t>
            </a:r>
            <a:r>
              <a:rPr lang="zh-CN" altLang="en-US" sz="2800" b="1" dirty="0">
                <a:solidFill>
                  <a:srgbClr val="FFFFCC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上的电荷分布及空间的电场分布</a:t>
            </a:r>
            <a:endParaRPr lang="zh-CN" altLang="en-US" sz="3200" b="1" dirty="0">
              <a:solidFill>
                <a:srgbClr val="FFFFCC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5545" name="Text Box 10"/>
          <p:cNvSpPr txBox="1"/>
          <p:nvPr/>
        </p:nvSpPr>
        <p:spPr>
          <a:xfrm>
            <a:off x="1066800" y="1865313"/>
            <a:ext cx="4800600" cy="519112"/>
          </a:xfrm>
          <a:prstGeom prst="rect">
            <a:avLst/>
          </a:prstGeom>
          <a:noFill/>
          <a:ln w="12700">
            <a:noFill/>
          </a:ln>
        </p:spPr>
        <p:txBody>
          <a:bodyPr anchor="t">
            <a:spAutoFit/>
          </a:bodyPr>
          <a:p>
            <a:pPr eaLnBrk="0" hangingPunct="0">
              <a:buSzPct val="130000"/>
              <a:buFont typeface="Wingdings 2" pitchFamily="18" charset="2"/>
            </a:pPr>
            <a:r>
              <a:rPr lang="en-US" altLang="zh-CN" sz="2800" b="1" dirty="0">
                <a:solidFill>
                  <a:srgbClr val="FFFFC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(2)</a:t>
            </a:r>
            <a:r>
              <a:rPr lang="zh-CN" altLang="en-US" sz="2800" b="1" dirty="0">
                <a:solidFill>
                  <a:srgbClr val="FFFFCC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将</a:t>
            </a:r>
            <a:r>
              <a:rPr lang="en-US" altLang="zh-CN" sz="2800" b="1" dirty="0">
                <a:solidFill>
                  <a:srgbClr val="FFFFCC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B</a:t>
            </a:r>
            <a:r>
              <a:rPr lang="zh-CN" altLang="en-US" sz="2800" b="1" dirty="0">
                <a:solidFill>
                  <a:srgbClr val="FFFFCC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板接地，求电荷分布</a:t>
            </a:r>
            <a:endParaRPr lang="zh-CN" altLang="en-US" sz="3200" b="1" dirty="0">
              <a:solidFill>
                <a:srgbClr val="FFFFCC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3" name="Group 11"/>
          <p:cNvGrpSpPr/>
          <p:nvPr/>
        </p:nvGrpSpPr>
        <p:grpSpPr>
          <a:xfrm>
            <a:off x="6400800" y="2133600"/>
            <a:ext cx="2616200" cy="508000"/>
            <a:chOff x="3888" y="1296"/>
            <a:chExt cx="1648" cy="320"/>
          </a:xfrm>
        </p:grpSpPr>
        <p:graphicFrame>
          <p:nvGraphicFramePr>
            <p:cNvPr id="65547" name="Object 1044"/>
            <p:cNvGraphicFramePr>
              <a:graphicFrameLocks noChangeAspect="1"/>
            </p:cNvGraphicFramePr>
            <p:nvPr/>
          </p:nvGraphicFramePr>
          <p:xfrm>
            <a:off x="3888" y="1296"/>
            <a:ext cx="290" cy="32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07" name="" r:id="rId5" imgW="127000" imgH="165100" progId="Equation.3">
                    <p:embed/>
                  </p:oleObj>
                </mc:Choice>
                <mc:Fallback>
                  <p:oleObj name="" r:id="rId5" imgW="127000" imgH="165100" progId="Equation.3">
                    <p:embed/>
                    <p:pic>
                      <p:nvPicPr>
                        <p:cNvPr id="0" name="图片 3306"/>
                        <p:cNvPicPr/>
                        <p:nvPr/>
                      </p:nvPicPr>
                      <p:blipFill>
                        <a:blip r:embed="rId6">
                          <a:clrChange>
                            <a:clrFrom>
                              <a:srgbClr val="000000"/>
                            </a:clrFrom>
                            <a:clrTo>
                              <a:srgbClr val="000000">
                                <a:alpha val="0"/>
                              </a:srgbClr>
                            </a:clrTo>
                          </a:clrChange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3888" y="1296"/>
                          <a:ext cx="290" cy="32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5548" name="Object 1045"/>
            <p:cNvGraphicFramePr>
              <a:graphicFrameLocks noChangeAspect="1"/>
            </p:cNvGraphicFramePr>
            <p:nvPr/>
          </p:nvGraphicFramePr>
          <p:xfrm>
            <a:off x="4704" y="1296"/>
            <a:ext cx="304" cy="32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98" name="" r:id="rId7" imgW="139700" imgH="165100" progId="Equation.3">
                    <p:embed/>
                  </p:oleObj>
                </mc:Choice>
                <mc:Fallback>
                  <p:oleObj name="" r:id="rId7" imgW="139700" imgH="165100" progId="Equation.3">
                    <p:embed/>
                    <p:pic>
                      <p:nvPicPr>
                        <p:cNvPr id="0" name="图片 3297"/>
                        <p:cNvPicPr/>
                        <p:nvPr/>
                      </p:nvPicPr>
                      <p:blipFill>
                        <a:blip r:embed="rId8">
                          <a:clrChange>
                            <a:clrFrom>
                              <a:srgbClr val="000000"/>
                            </a:clrFrom>
                            <a:clrTo>
                              <a:srgbClr val="000000">
                                <a:alpha val="0"/>
                              </a:srgbClr>
                            </a:clrTo>
                          </a:clrChange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4704" y="1296"/>
                          <a:ext cx="304" cy="32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5549" name="Object 1046"/>
            <p:cNvGraphicFramePr>
              <a:graphicFrameLocks noChangeAspect="1"/>
            </p:cNvGraphicFramePr>
            <p:nvPr/>
          </p:nvGraphicFramePr>
          <p:xfrm>
            <a:off x="4416" y="1296"/>
            <a:ext cx="304" cy="32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06" name="" r:id="rId9" imgW="139700" imgH="165100" progId="Equation.3">
                    <p:embed/>
                  </p:oleObj>
                </mc:Choice>
                <mc:Fallback>
                  <p:oleObj name="" r:id="rId9" imgW="139700" imgH="165100" progId="Equation.3">
                    <p:embed/>
                    <p:pic>
                      <p:nvPicPr>
                        <p:cNvPr id="0" name="图片 3305"/>
                        <p:cNvPicPr/>
                        <p:nvPr/>
                      </p:nvPicPr>
                      <p:blipFill>
                        <a:blip r:embed="rId10">
                          <a:clrChange>
                            <a:clrFrom>
                              <a:srgbClr val="000000"/>
                            </a:clrFrom>
                            <a:clrTo>
                              <a:srgbClr val="000000">
                                <a:alpha val="0"/>
                              </a:srgbClr>
                            </a:clrTo>
                          </a:clrChange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4416" y="1296"/>
                          <a:ext cx="304" cy="32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5550" name="Object 1047"/>
            <p:cNvGraphicFramePr>
              <a:graphicFrameLocks noChangeAspect="1"/>
            </p:cNvGraphicFramePr>
            <p:nvPr/>
          </p:nvGraphicFramePr>
          <p:xfrm>
            <a:off x="5232" y="1296"/>
            <a:ext cx="304" cy="32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99" name="" r:id="rId11" imgW="139700" imgH="165100" progId="Equation.3">
                    <p:embed/>
                  </p:oleObj>
                </mc:Choice>
                <mc:Fallback>
                  <p:oleObj name="" r:id="rId11" imgW="139700" imgH="165100" progId="Equation.3">
                    <p:embed/>
                    <p:pic>
                      <p:nvPicPr>
                        <p:cNvPr id="0" name="图片 3298"/>
                        <p:cNvPicPr/>
                        <p:nvPr/>
                      </p:nvPicPr>
                      <p:blipFill>
                        <a:blip r:embed="rId12">
                          <a:clrChange>
                            <a:clrFrom>
                              <a:srgbClr val="000000"/>
                            </a:clrFrom>
                            <a:clrTo>
                              <a:srgbClr val="000000">
                                <a:alpha val="0"/>
                              </a:srgbClr>
                            </a:clrTo>
                          </a:clrChange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5232" y="1296"/>
                          <a:ext cx="304" cy="32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4" name="Group 16"/>
          <p:cNvGrpSpPr/>
          <p:nvPr/>
        </p:nvGrpSpPr>
        <p:grpSpPr>
          <a:xfrm>
            <a:off x="7162800" y="3276600"/>
            <a:ext cx="609600" cy="596900"/>
            <a:chOff x="4368" y="2016"/>
            <a:chExt cx="384" cy="376"/>
          </a:xfrm>
        </p:grpSpPr>
        <p:sp>
          <p:nvSpPr>
            <p:cNvPr id="65552" name="Line 17"/>
            <p:cNvSpPr/>
            <p:nvPr/>
          </p:nvSpPr>
          <p:spPr>
            <a:xfrm>
              <a:off x="4368" y="2016"/>
              <a:ext cx="384" cy="0"/>
            </a:xfrm>
            <a:prstGeom prst="line">
              <a:avLst/>
            </a:prstGeom>
            <a:ln w="38100" cap="sq" cmpd="sng">
              <a:solidFill>
                <a:schemeClr val="tx1"/>
              </a:solidFill>
              <a:prstDash val="solid"/>
              <a:round/>
              <a:headEnd type="none" w="sm" len="sm"/>
              <a:tailEnd type="triangle" w="med" len="med"/>
            </a:ln>
          </p:spPr>
        </p:sp>
        <p:graphicFrame>
          <p:nvGraphicFramePr>
            <p:cNvPr id="65553" name="Object 1043"/>
            <p:cNvGraphicFramePr>
              <a:graphicFrameLocks noChangeAspect="1"/>
            </p:cNvGraphicFramePr>
            <p:nvPr/>
          </p:nvGraphicFramePr>
          <p:xfrm>
            <a:off x="4416" y="2016"/>
            <a:ext cx="323" cy="37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03" name="" r:id="rId13" imgW="139700" imgH="190500" progId="Equation.3">
                    <p:embed/>
                  </p:oleObj>
                </mc:Choice>
                <mc:Fallback>
                  <p:oleObj name="" r:id="rId13" imgW="139700" imgH="190500" progId="Equation.3">
                    <p:embed/>
                    <p:pic>
                      <p:nvPicPr>
                        <p:cNvPr id="0" name="图片 3302"/>
                        <p:cNvPicPr/>
                        <p:nvPr/>
                      </p:nvPicPr>
                      <p:blipFill>
                        <a:blip r:embed="rId14">
                          <a:clrChange>
                            <a:clrFrom>
                              <a:srgbClr val="000000"/>
                            </a:clrFrom>
                            <a:clrTo>
                              <a:srgbClr val="000000">
                                <a:alpha val="0"/>
                              </a:srgbClr>
                            </a:clrTo>
                          </a:clrChange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4416" y="2016"/>
                          <a:ext cx="323" cy="376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5" name="Group 19"/>
          <p:cNvGrpSpPr/>
          <p:nvPr/>
        </p:nvGrpSpPr>
        <p:grpSpPr>
          <a:xfrm>
            <a:off x="6934200" y="2819400"/>
            <a:ext cx="350838" cy="492125"/>
            <a:chOff x="4224" y="1728"/>
            <a:chExt cx="221" cy="310"/>
          </a:xfrm>
        </p:grpSpPr>
        <p:sp>
          <p:nvSpPr>
            <p:cNvPr id="65555" name="Oval 20"/>
            <p:cNvSpPr/>
            <p:nvPr/>
          </p:nvSpPr>
          <p:spPr>
            <a:xfrm>
              <a:off x="4272" y="1968"/>
              <a:ext cx="70" cy="70"/>
            </a:xfrm>
            <a:prstGeom prst="ellipse">
              <a:avLst/>
            </a:prstGeom>
            <a:solidFill>
              <a:schemeClr val="bg2"/>
            </a:solidFill>
            <a:ln w="12700">
              <a:noFill/>
            </a:ln>
          </p:spPr>
          <p:txBody>
            <a:bodyPr wrap="none" anchor="ctr"/>
            <a:p>
              <a:pPr eaLnBrk="0" hangingPunct="0"/>
              <a:endParaRPr lang="zh-CN" altLang="en-US" sz="2800" b="1" dirty="0">
                <a:solidFill>
                  <a:srgbClr val="000099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graphicFrame>
          <p:nvGraphicFramePr>
            <p:cNvPr id="65556" name="Object 1042"/>
            <p:cNvGraphicFramePr>
              <a:graphicFrameLocks noChangeAspect="1"/>
            </p:cNvGraphicFramePr>
            <p:nvPr/>
          </p:nvGraphicFramePr>
          <p:xfrm>
            <a:off x="4224" y="1728"/>
            <a:ext cx="221" cy="2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00" name="" r:id="rId15" imgW="25400" imgH="38100" progId="Equation.3">
                    <p:embed/>
                  </p:oleObj>
                </mc:Choice>
                <mc:Fallback>
                  <p:oleObj name="" r:id="rId15" imgW="25400" imgH="38100" progId="Equation.3">
                    <p:embed/>
                    <p:pic>
                      <p:nvPicPr>
                        <p:cNvPr id="0" name="图片 3299"/>
                        <p:cNvPicPr/>
                        <p:nvPr/>
                      </p:nvPicPr>
                      <p:blipFill>
                        <a:blip r:embed="rId16">
                          <a:clrChange>
                            <a:clrFrom>
                              <a:srgbClr val="000000"/>
                            </a:clrFrom>
                            <a:clrTo>
                              <a:srgbClr val="000000">
                                <a:alpha val="0"/>
                              </a:srgbClr>
                            </a:clrTo>
                          </a:clrChange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4224" y="1728"/>
                          <a:ext cx="221" cy="24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6" name="Group 22"/>
          <p:cNvGrpSpPr/>
          <p:nvPr/>
        </p:nvGrpSpPr>
        <p:grpSpPr>
          <a:xfrm>
            <a:off x="6400800" y="3276600"/>
            <a:ext cx="615950" cy="673100"/>
            <a:chOff x="3888" y="2016"/>
            <a:chExt cx="388" cy="424"/>
          </a:xfrm>
        </p:grpSpPr>
        <p:sp>
          <p:nvSpPr>
            <p:cNvPr id="65558" name="Line 23"/>
            <p:cNvSpPr/>
            <p:nvPr/>
          </p:nvSpPr>
          <p:spPr>
            <a:xfrm flipH="1">
              <a:off x="3888" y="2016"/>
              <a:ext cx="384" cy="0"/>
            </a:xfrm>
            <a:prstGeom prst="line">
              <a:avLst/>
            </a:prstGeom>
            <a:ln w="38100" cap="sq" cmpd="sng">
              <a:solidFill>
                <a:schemeClr val="tx1"/>
              </a:solidFill>
              <a:prstDash val="solid"/>
              <a:round/>
              <a:headEnd type="none" w="sm" len="sm"/>
              <a:tailEnd type="triangle" w="med" len="med"/>
            </a:ln>
          </p:spPr>
        </p:sp>
        <p:graphicFrame>
          <p:nvGraphicFramePr>
            <p:cNvPr id="65559" name="Object 1041"/>
            <p:cNvGraphicFramePr>
              <a:graphicFrameLocks noChangeAspect="1"/>
            </p:cNvGraphicFramePr>
            <p:nvPr/>
          </p:nvGraphicFramePr>
          <p:xfrm>
            <a:off x="3936" y="2064"/>
            <a:ext cx="340" cy="37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01" name="" r:id="rId17" imgW="165100" imgH="190500" progId="Equation.3">
                    <p:embed/>
                  </p:oleObj>
                </mc:Choice>
                <mc:Fallback>
                  <p:oleObj name="" r:id="rId17" imgW="165100" imgH="190500" progId="Equation.3">
                    <p:embed/>
                    <p:pic>
                      <p:nvPicPr>
                        <p:cNvPr id="0" name="图片 3300"/>
                        <p:cNvPicPr/>
                        <p:nvPr/>
                      </p:nvPicPr>
                      <p:blipFill>
                        <a:blip r:embed="rId18">
                          <a:clrChange>
                            <a:clrFrom>
                              <a:srgbClr val="000000"/>
                            </a:clrFrom>
                            <a:clrTo>
                              <a:srgbClr val="000000">
                                <a:alpha val="0"/>
                              </a:srgbClr>
                            </a:clrTo>
                          </a:clrChange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3936" y="2064"/>
                          <a:ext cx="340" cy="376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7" name="Group 25"/>
          <p:cNvGrpSpPr/>
          <p:nvPr/>
        </p:nvGrpSpPr>
        <p:grpSpPr>
          <a:xfrm>
            <a:off x="5715000" y="3276600"/>
            <a:ext cx="692150" cy="673100"/>
            <a:chOff x="3456" y="2016"/>
            <a:chExt cx="436" cy="424"/>
          </a:xfrm>
        </p:grpSpPr>
        <p:sp>
          <p:nvSpPr>
            <p:cNvPr id="65561" name="Line 26"/>
            <p:cNvSpPr/>
            <p:nvPr/>
          </p:nvSpPr>
          <p:spPr>
            <a:xfrm flipH="1">
              <a:off x="3456" y="2016"/>
              <a:ext cx="384" cy="0"/>
            </a:xfrm>
            <a:prstGeom prst="line">
              <a:avLst/>
            </a:prstGeom>
            <a:ln w="38100" cap="sq" cmpd="sng">
              <a:solidFill>
                <a:schemeClr val="tx1"/>
              </a:solidFill>
              <a:prstDash val="solid"/>
              <a:round/>
              <a:headEnd type="none" w="sm" len="sm"/>
              <a:tailEnd type="triangle" w="med" len="med"/>
            </a:ln>
          </p:spPr>
        </p:sp>
        <p:graphicFrame>
          <p:nvGraphicFramePr>
            <p:cNvPr id="65562" name="Object 1040"/>
            <p:cNvGraphicFramePr>
              <a:graphicFrameLocks noChangeAspect="1"/>
            </p:cNvGraphicFramePr>
            <p:nvPr/>
          </p:nvGraphicFramePr>
          <p:xfrm>
            <a:off x="3552" y="2064"/>
            <a:ext cx="340" cy="37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08" name="" r:id="rId19" imgW="165100" imgH="190500" progId="Equation.3">
                    <p:embed/>
                  </p:oleObj>
                </mc:Choice>
                <mc:Fallback>
                  <p:oleObj name="" r:id="rId19" imgW="165100" imgH="190500" progId="Equation.3">
                    <p:embed/>
                    <p:pic>
                      <p:nvPicPr>
                        <p:cNvPr id="0" name="图片 3307"/>
                        <p:cNvPicPr/>
                        <p:nvPr/>
                      </p:nvPicPr>
                      <p:blipFill>
                        <a:blip r:embed="rId20">
                          <a:clrChange>
                            <a:clrFrom>
                              <a:srgbClr val="000000"/>
                            </a:clrFrom>
                            <a:clrTo>
                              <a:srgbClr val="000000">
                                <a:alpha val="0"/>
                              </a:srgbClr>
                            </a:clrTo>
                          </a:clrChange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3552" y="2064"/>
                          <a:ext cx="340" cy="376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8" name="Group 28"/>
          <p:cNvGrpSpPr/>
          <p:nvPr/>
        </p:nvGrpSpPr>
        <p:grpSpPr>
          <a:xfrm>
            <a:off x="5029200" y="3276600"/>
            <a:ext cx="609600" cy="673100"/>
            <a:chOff x="3024" y="2016"/>
            <a:chExt cx="384" cy="424"/>
          </a:xfrm>
        </p:grpSpPr>
        <p:sp>
          <p:nvSpPr>
            <p:cNvPr id="65564" name="Line 29"/>
            <p:cNvSpPr/>
            <p:nvPr/>
          </p:nvSpPr>
          <p:spPr>
            <a:xfrm flipH="1">
              <a:off x="3024" y="2016"/>
              <a:ext cx="384" cy="0"/>
            </a:xfrm>
            <a:prstGeom prst="line">
              <a:avLst/>
            </a:prstGeom>
            <a:ln w="38100" cap="sq" cmpd="sng">
              <a:solidFill>
                <a:schemeClr val="tx1"/>
              </a:solidFill>
              <a:prstDash val="solid"/>
              <a:round/>
              <a:headEnd type="none" w="sm" len="sm"/>
              <a:tailEnd type="triangle" w="med" len="med"/>
            </a:ln>
          </p:spPr>
        </p:sp>
        <p:graphicFrame>
          <p:nvGraphicFramePr>
            <p:cNvPr id="65565" name="Object 1039"/>
            <p:cNvGraphicFramePr>
              <a:graphicFrameLocks noChangeAspect="1"/>
            </p:cNvGraphicFramePr>
            <p:nvPr/>
          </p:nvGraphicFramePr>
          <p:xfrm>
            <a:off x="3064" y="2064"/>
            <a:ext cx="340" cy="37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94" name="" r:id="rId21" imgW="165100" imgH="190500" progId="Equation.3">
                    <p:embed/>
                  </p:oleObj>
                </mc:Choice>
                <mc:Fallback>
                  <p:oleObj name="" r:id="rId21" imgW="165100" imgH="190500" progId="Equation.3">
                    <p:embed/>
                    <p:pic>
                      <p:nvPicPr>
                        <p:cNvPr id="0" name="图片 3293"/>
                        <p:cNvPicPr/>
                        <p:nvPr/>
                      </p:nvPicPr>
                      <p:blipFill>
                        <a:blip r:embed="rId22">
                          <a:clrChange>
                            <a:clrFrom>
                              <a:srgbClr val="000000"/>
                            </a:clrFrom>
                            <a:clrTo>
                              <a:srgbClr val="000000">
                                <a:alpha val="0"/>
                              </a:srgbClr>
                            </a:clrTo>
                          </a:clrChange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3064" y="2064"/>
                          <a:ext cx="340" cy="376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410624" name="Object 1024"/>
          <p:cNvGraphicFramePr>
            <a:graphicFrameLocks noChangeAspect="1"/>
          </p:cNvGraphicFramePr>
          <p:nvPr/>
        </p:nvGraphicFramePr>
        <p:xfrm>
          <a:off x="1219200" y="2649538"/>
          <a:ext cx="3657600" cy="931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95" name="" r:id="rId23" imgW="2603500" imgH="533400" progId="Equation.3">
                  <p:embed/>
                </p:oleObj>
              </mc:Choice>
              <mc:Fallback>
                <p:oleObj name="" r:id="rId23" imgW="2603500" imgH="533400" progId="Equation.3">
                  <p:embed/>
                  <p:pic>
                    <p:nvPicPr>
                      <p:cNvPr id="0" name="图片 3294"/>
                      <p:cNvPicPr/>
                      <p:nvPr/>
                    </p:nvPicPr>
                    <p:blipFill>
                      <a:blip r:embed="rId24">
                        <a:clrChange>
                          <a:clrFrom>
                            <a:srgbClr val="000000"/>
                          </a:clrFrom>
                          <a:clrTo>
                            <a:srgbClr val="000000">
                              <a:alpha val="0"/>
                            </a:srgbClr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1219200" y="2649538"/>
                        <a:ext cx="3657600" cy="93186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9" name="Group 32"/>
          <p:cNvGrpSpPr/>
          <p:nvPr/>
        </p:nvGrpSpPr>
        <p:grpSpPr>
          <a:xfrm>
            <a:off x="5105400" y="4552950"/>
            <a:ext cx="2463800" cy="2228850"/>
            <a:chOff x="3120" y="2784"/>
            <a:chExt cx="1552" cy="1404"/>
          </a:xfrm>
        </p:grpSpPr>
        <p:grpSp>
          <p:nvGrpSpPr>
            <p:cNvPr id="65568" name="Group 33"/>
            <p:cNvGrpSpPr/>
            <p:nvPr/>
          </p:nvGrpSpPr>
          <p:grpSpPr>
            <a:xfrm>
              <a:off x="3120" y="2784"/>
              <a:ext cx="1552" cy="1404"/>
              <a:chOff x="3120" y="2784"/>
              <a:chExt cx="1552" cy="1404"/>
            </a:xfrm>
          </p:grpSpPr>
          <p:sp>
            <p:nvSpPr>
              <p:cNvPr id="65569" name="Rectangle 34"/>
              <p:cNvSpPr/>
              <p:nvPr/>
            </p:nvSpPr>
            <p:spPr>
              <a:xfrm>
                <a:off x="3408" y="2784"/>
                <a:ext cx="192" cy="1152"/>
              </a:xfrm>
              <a:prstGeom prst="rect">
                <a:avLst/>
              </a:prstGeom>
              <a:solidFill>
                <a:schemeClr val="accent1"/>
              </a:solidFill>
              <a:ln w="12700" cap="sq" cmpd="sng">
                <a:solidFill>
                  <a:schemeClr val="tx1"/>
                </a:solidFill>
                <a:prstDash val="solid"/>
                <a:miter/>
                <a:headEnd type="none" w="sm" len="sm"/>
                <a:tailEnd type="none" w="sm" len="sm"/>
              </a:ln>
            </p:spPr>
            <p:txBody>
              <a:bodyPr wrap="none" anchor="ctr"/>
              <a:p>
                <a:pPr eaLnBrk="0" hangingPunct="0"/>
                <a:endParaRPr lang="zh-CN" altLang="en-US" sz="2800" b="1" dirty="0">
                  <a:solidFill>
                    <a:srgbClr val="000099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graphicFrame>
            <p:nvGraphicFramePr>
              <p:cNvPr id="65570" name="Object 1033"/>
              <p:cNvGraphicFramePr>
                <a:graphicFrameLocks noChangeAspect="1"/>
              </p:cNvGraphicFramePr>
              <p:nvPr/>
            </p:nvGraphicFramePr>
            <p:xfrm>
              <a:off x="3360" y="3936"/>
              <a:ext cx="252" cy="25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296" name="" r:id="rId25" imgW="76200" imgH="76200" progId="Equation.3">
                      <p:embed/>
                    </p:oleObj>
                  </mc:Choice>
                  <mc:Fallback>
                    <p:oleObj name="" r:id="rId25" imgW="76200" imgH="76200" progId="Equation.3">
                      <p:embed/>
                      <p:pic>
                        <p:nvPicPr>
                          <p:cNvPr id="0" name="图片 3295"/>
                          <p:cNvPicPr/>
                          <p:nvPr/>
                        </p:nvPicPr>
                        <p:blipFill>
                          <a:blip r:embed="rId26">
                            <a:clrChange>
                              <a:clrFrom>
                                <a:srgbClr val="000000"/>
                              </a:clrFrom>
                              <a:clrTo>
                                <a:srgbClr val="000000">
                                  <a:alpha val="0"/>
                                </a:srgbClr>
                              </a:clrTo>
                            </a:clrChange>
                          </a:blip>
                          <a:stretch>
                            <a:fillRect/>
                          </a:stretch>
                        </p:blipFill>
                        <p:spPr>
                          <a:xfrm>
                            <a:off x="3360" y="3936"/>
                            <a:ext cx="252" cy="252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65571" name="Object 1034"/>
              <p:cNvGraphicFramePr>
                <a:graphicFrameLocks noChangeAspect="1"/>
              </p:cNvGraphicFramePr>
              <p:nvPr/>
            </p:nvGraphicFramePr>
            <p:xfrm>
              <a:off x="4176" y="3936"/>
              <a:ext cx="252" cy="25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312" name="" r:id="rId27" imgW="76200" imgH="76200" progId="Equation.3">
                      <p:embed/>
                    </p:oleObj>
                  </mc:Choice>
                  <mc:Fallback>
                    <p:oleObj name="" r:id="rId27" imgW="76200" imgH="76200" progId="Equation.3">
                      <p:embed/>
                      <p:pic>
                        <p:nvPicPr>
                          <p:cNvPr id="0" name="图片 3311"/>
                          <p:cNvPicPr/>
                          <p:nvPr/>
                        </p:nvPicPr>
                        <p:blipFill>
                          <a:blip r:embed="rId28">
                            <a:clrChange>
                              <a:clrFrom>
                                <a:srgbClr val="000000"/>
                              </a:clrFrom>
                              <a:clrTo>
                                <a:srgbClr val="000000">
                                  <a:alpha val="0"/>
                                </a:srgbClr>
                              </a:clrTo>
                            </a:clrChange>
                          </a:blip>
                          <a:stretch>
                            <a:fillRect/>
                          </a:stretch>
                        </p:blipFill>
                        <p:spPr>
                          <a:xfrm>
                            <a:off x="4176" y="3936"/>
                            <a:ext cx="252" cy="252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65572" name="Object 1035"/>
              <p:cNvGraphicFramePr>
                <a:graphicFrameLocks noChangeAspect="1"/>
              </p:cNvGraphicFramePr>
              <p:nvPr/>
            </p:nvGraphicFramePr>
            <p:xfrm>
              <a:off x="3120" y="2784"/>
              <a:ext cx="290" cy="32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322" name="" r:id="rId29" imgW="127000" imgH="165100" progId="Equation.3">
                      <p:embed/>
                    </p:oleObj>
                  </mc:Choice>
                  <mc:Fallback>
                    <p:oleObj name="" r:id="rId29" imgW="127000" imgH="165100" progId="Equation.3">
                      <p:embed/>
                      <p:pic>
                        <p:nvPicPr>
                          <p:cNvPr id="0" name="图片 3321"/>
                          <p:cNvPicPr/>
                          <p:nvPr/>
                        </p:nvPicPr>
                        <p:blipFill>
                          <a:blip r:embed="rId30">
                            <a:clrChange>
                              <a:clrFrom>
                                <a:srgbClr val="000000"/>
                              </a:clrFrom>
                              <a:clrTo>
                                <a:srgbClr val="000000">
                                  <a:alpha val="0"/>
                                </a:srgbClr>
                              </a:clrTo>
                            </a:clrChange>
                          </a:blip>
                          <a:stretch>
                            <a:fillRect/>
                          </a:stretch>
                        </p:blipFill>
                        <p:spPr>
                          <a:xfrm>
                            <a:off x="3120" y="2784"/>
                            <a:ext cx="290" cy="320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65573" name="Object 1036"/>
              <p:cNvGraphicFramePr>
                <a:graphicFrameLocks noChangeAspect="1"/>
              </p:cNvGraphicFramePr>
              <p:nvPr/>
            </p:nvGraphicFramePr>
            <p:xfrm>
              <a:off x="3600" y="2784"/>
              <a:ext cx="304" cy="32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314" name="" r:id="rId31" imgW="139700" imgH="165100" progId="Equation.3">
                      <p:embed/>
                    </p:oleObj>
                  </mc:Choice>
                  <mc:Fallback>
                    <p:oleObj name="" r:id="rId31" imgW="139700" imgH="165100" progId="Equation.3">
                      <p:embed/>
                      <p:pic>
                        <p:nvPicPr>
                          <p:cNvPr id="0" name="图片 3313"/>
                          <p:cNvPicPr/>
                          <p:nvPr/>
                        </p:nvPicPr>
                        <p:blipFill>
                          <a:blip r:embed="rId32">
                            <a:clrChange>
                              <a:clrFrom>
                                <a:srgbClr val="000000"/>
                              </a:clrFrom>
                              <a:clrTo>
                                <a:srgbClr val="000000">
                                  <a:alpha val="0"/>
                                </a:srgbClr>
                              </a:clrTo>
                            </a:clrChange>
                          </a:blip>
                          <a:stretch>
                            <a:fillRect/>
                          </a:stretch>
                        </p:blipFill>
                        <p:spPr>
                          <a:xfrm>
                            <a:off x="3600" y="2784"/>
                            <a:ext cx="304" cy="320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65574" name="Object 1037"/>
              <p:cNvGraphicFramePr>
                <a:graphicFrameLocks noChangeAspect="1"/>
              </p:cNvGraphicFramePr>
              <p:nvPr/>
            </p:nvGraphicFramePr>
            <p:xfrm>
              <a:off x="3888" y="2784"/>
              <a:ext cx="304" cy="32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324" name="" r:id="rId33" imgW="139700" imgH="165100" progId="Equation.3">
                      <p:embed/>
                    </p:oleObj>
                  </mc:Choice>
                  <mc:Fallback>
                    <p:oleObj name="" r:id="rId33" imgW="139700" imgH="165100" progId="Equation.3">
                      <p:embed/>
                      <p:pic>
                        <p:nvPicPr>
                          <p:cNvPr id="0" name="图片 3323"/>
                          <p:cNvPicPr/>
                          <p:nvPr/>
                        </p:nvPicPr>
                        <p:blipFill>
                          <a:blip r:embed="rId34">
                            <a:clrChange>
                              <a:clrFrom>
                                <a:srgbClr val="000000"/>
                              </a:clrFrom>
                              <a:clrTo>
                                <a:srgbClr val="000000">
                                  <a:alpha val="0"/>
                                </a:srgbClr>
                              </a:clrTo>
                            </a:clrChange>
                          </a:blip>
                          <a:stretch>
                            <a:fillRect/>
                          </a:stretch>
                        </p:blipFill>
                        <p:spPr>
                          <a:xfrm>
                            <a:off x="3888" y="2784"/>
                            <a:ext cx="304" cy="320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65575" name="Object 1038"/>
              <p:cNvGraphicFramePr>
                <a:graphicFrameLocks noChangeAspect="1"/>
              </p:cNvGraphicFramePr>
              <p:nvPr/>
            </p:nvGraphicFramePr>
            <p:xfrm>
              <a:off x="4368" y="2784"/>
              <a:ext cx="304" cy="32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319" name="" r:id="rId35" imgW="139700" imgH="165100" progId="Equation.3">
                      <p:embed/>
                    </p:oleObj>
                  </mc:Choice>
                  <mc:Fallback>
                    <p:oleObj name="" r:id="rId35" imgW="139700" imgH="165100" progId="Equation.3">
                      <p:embed/>
                      <p:pic>
                        <p:nvPicPr>
                          <p:cNvPr id="0" name="图片 3318"/>
                          <p:cNvPicPr/>
                          <p:nvPr/>
                        </p:nvPicPr>
                        <p:blipFill>
                          <a:blip r:embed="rId36">
                            <a:clrChange>
                              <a:clrFrom>
                                <a:srgbClr val="000000"/>
                              </a:clrFrom>
                              <a:clrTo>
                                <a:srgbClr val="000000">
                                  <a:alpha val="0"/>
                                </a:srgbClr>
                              </a:clrTo>
                            </a:clrChange>
                          </a:blip>
                          <a:stretch>
                            <a:fillRect/>
                          </a:stretch>
                        </p:blipFill>
                        <p:spPr>
                          <a:xfrm>
                            <a:off x="4368" y="2784"/>
                            <a:ext cx="304" cy="320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65576" name="Rectangle 41"/>
            <p:cNvSpPr/>
            <p:nvPr/>
          </p:nvSpPr>
          <p:spPr>
            <a:xfrm>
              <a:off x="4176" y="2784"/>
              <a:ext cx="192" cy="1152"/>
            </a:xfrm>
            <a:prstGeom prst="rect">
              <a:avLst/>
            </a:prstGeom>
            <a:solidFill>
              <a:schemeClr val="accent1"/>
            </a:solidFill>
            <a:ln w="12700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  <p:txBody>
            <a:bodyPr wrap="none" anchor="ctr"/>
            <a:p>
              <a:pPr eaLnBrk="0" hangingPunct="0"/>
              <a:endParaRPr lang="zh-CN" altLang="en-US" sz="2800" b="1" dirty="0">
                <a:solidFill>
                  <a:srgbClr val="000099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11" name="Group 42"/>
          <p:cNvGrpSpPr/>
          <p:nvPr/>
        </p:nvGrpSpPr>
        <p:grpSpPr>
          <a:xfrm>
            <a:off x="6781800" y="5010150"/>
            <a:ext cx="280988" cy="568325"/>
            <a:chOff x="4176" y="3072"/>
            <a:chExt cx="177" cy="358"/>
          </a:xfrm>
        </p:grpSpPr>
        <p:graphicFrame>
          <p:nvGraphicFramePr>
            <p:cNvPr id="65578" name="Object 1032"/>
            <p:cNvGraphicFramePr>
              <a:graphicFrameLocks noChangeAspect="1"/>
            </p:cNvGraphicFramePr>
            <p:nvPr/>
          </p:nvGraphicFramePr>
          <p:xfrm>
            <a:off x="4176" y="3072"/>
            <a:ext cx="177" cy="25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18" name="" r:id="rId37" imgW="139700" imgH="203200" progId="Equation.3">
                    <p:embed/>
                  </p:oleObj>
                </mc:Choice>
                <mc:Fallback>
                  <p:oleObj name="" r:id="rId37" imgW="139700" imgH="203200" progId="Equation.3">
                    <p:embed/>
                    <p:pic>
                      <p:nvPicPr>
                        <p:cNvPr id="0" name="图片 3317"/>
                        <p:cNvPicPr/>
                        <p:nvPr/>
                      </p:nvPicPr>
                      <p:blipFill>
                        <a:blip r:embed="rId38"/>
                        <a:stretch>
                          <a:fillRect/>
                        </a:stretch>
                      </p:blipFill>
                      <p:spPr>
                        <a:xfrm>
                          <a:off x="4176" y="3072"/>
                          <a:ext cx="177" cy="256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5579" name="Oval 44"/>
            <p:cNvSpPr/>
            <p:nvPr/>
          </p:nvSpPr>
          <p:spPr>
            <a:xfrm>
              <a:off x="4225" y="3360"/>
              <a:ext cx="70" cy="70"/>
            </a:xfrm>
            <a:prstGeom prst="ellipse">
              <a:avLst/>
            </a:prstGeom>
            <a:solidFill>
              <a:schemeClr val="bg2"/>
            </a:solidFill>
            <a:ln w="12700">
              <a:noFill/>
            </a:ln>
          </p:spPr>
          <p:txBody>
            <a:bodyPr wrap="none" anchor="ctr"/>
            <a:p>
              <a:pPr eaLnBrk="0" hangingPunct="0"/>
              <a:endParaRPr lang="zh-CN" altLang="en-US" sz="2800" b="1" dirty="0">
                <a:solidFill>
                  <a:srgbClr val="000099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12" name="Group 45"/>
          <p:cNvGrpSpPr/>
          <p:nvPr/>
        </p:nvGrpSpPr>
        <p:grpSpPr>
          <a:xfrm>
            <a:off x="7010400" y="5505450"/>
            <a:ext cx="609600" cy="635000"/>
            <a:chOff x="4320" y="3384"/>
            <a:chExt cx="384" cy="400"/>
          </a:xfrm>
        </p:grpSpPr>
        <p:sp>
          <p:nvSpPr>
            <p:cNvPr id="65581" name="Line 46"/>
            <p:cNvSpPr/>
            <p:nvPr/>
          </p:nvSpPr>
          <p:spPr>
            <a:xfrm>
              <a:off x="4320" y="3384"/>
              <a:ext cx="384" cy="0"/>
            </a:xfrm>
            <a:prstGeom prst="line">
              <a:avLst/>
            </a:prstGeom>
            <a:ln w="38100" cap="sq" cmpd="sng">
              <a:solidFill>
                <a:schemeClr val="tx1"/>
              </a:solidFill>
              <a:prstDash val="solid"/>
              <a:round/>
              <a:headEnd type="none" w="sm" len="sm"/>
              <a:tailEnd type="triangle" w="med" len="med"/>
            </a:ln>
          </p:spPr>
        </p:sp>
        <p:graphicFrame>
          <p:nvGraphicFramePr>
            <p:cNvPr id="65582" name="Object 1031"/>
            <p:cNvGraphicFramePr>
              <a:graphicFrameLocks noChangeAspect="1"/>
            </p:cNvGraphicFramePr>
            <p:nvPr/>
          </p:nvGraphicFramePr>
          <p:xfrm>
            <a:off x="4368" y="3408"/>
            <a:ext cx="323" cy="37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11" name="" r:id="rId39" imgW="139700" imgH="190500" progId="Equation.3">
                    <p:embed/>
                  </p:oleObj>
                </mc:Choice>
                <mc:Fallback>
                  <p:oleObj name="" r:id="rId39" imgW="139700" imgH="190500" progId="Equation.3">
                    <p:embed/>
                    <p:pic>
                      <p:nvPicPr>
                        <p:cNvPr id="0" name="图片 3310"/>
                        <p:cNvPicPr/>
                        <p:nvPr/>
                      </p:nvPicPr>
                      <p:blipFill>
                        <a:blip r:embed="rId40">
                          <a:clrChange>
                            <a:clrFrom>
                              <a:srgbClr val="000000"/>
                            </a:clrFrom>
                            <a:clrTo>
                              <a:srgbClr val="000000">
                                <a:alpha val="0"/>
                              </a:srgbClr>
                            </a:clrTo>
                          </a:clrChange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4368" y="3408"/>
                          <a:ext cx="323" cy="376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3" name="Group 48"/>
          <p:cNvGrpSpPr/>
          <p:nvPr/>
        </p:nvGrpSpPr>
        <p:grpSpPr>
          <a:xfrm>
            <a:off x="7696200" y="5505450"/>
            <a:ext cx="615950" cy="635000"/>
            <a:chOff x="4752" y="3384"/>
            <a:chExt cx="388" cy="400"/>
          </a:xfrm>
        </p:grpSpPr>
        <p:sp>
          <p:nvSpPr>
            <p:cNvPr id="65584" name="Line 49"/>
            <p:cNvSpPr/>
            <p:nvPr/>
          </p:nvSpPr>
          <p:spPr>
            <a:xfrm>
              <a:off x="4752" y="3384"/>
              <a:ext cx="384" cy="0"/>
            </a:xfrm>
            <a:prstGeom prst="line">
              <a:avLst/>
            </a:prstGeom>
            <a:ln w="38100" cap="sq" cmpd="sng">
              <a:solidFill>
                <a:schemeClr val="tx1"/>
              </a:solidFill>
              <a:prstDash val="solid"/>
              <a:round/>
              <a:headEnd type="none" w="sm" len="sm"/>
              <a:tailEnd type="triangle" w="med" len="med"/>
            </a:ln>
          </p:spPr>
        </p:sp>
        <p:graphicFrame>
          <p:nvGraphicFramePr>
            <p:cNvPr id="65585" name="Object 1030"/>
            <p:cNvGraphicFramePr>
              <a:graphicFrameLocks noChangeAspect="1"/>
            </p:cNvGraphicFramePr>
            <p:nvPr/>
          </p:nvGraphicFramePr>
          <p:xfrm>
            <a:off x="4800" y="3408"/>
            <a:ext cx="340" cy="37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09" name="" r:id="rId41" imgW="165100" imgH="190500" progId="Equation.3">
                    <p:embed/>
                  </p:oleObj>
                </mc:Choice>
                <mc:Fallback>
                  <p:oleObj name="" r:id="rId41" imgW="165100" imgH="190500" progId="Equation.3">
                    <p:embed/>
                    <p:pic>
                      <p:nvPicPr>
                        <p:cNvPr id="0" name="图片 3308"/>
                        <p:cNvPicPr/>
                        <p:nvPr/>
                      </p:nvPicPr>
                      <p:blipFill>
                        <a:blip r:embed="rId42">
                          <a:clrChange>
                            <a:clrFrom>
                              <a:srgbClr val="000000"/>
                            </a:clrFrom>
                            <a:clrTo>
                              <a:srgbClr val="000000">
                                <a:alpha val="0"/>
                              </a:srgbClr>
                            </a:clrTo>
                          </a:clrChange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4800" y="3408"/>
                          <a:ext cx="340" cy="376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4" name="Group 51"/>
          <p:cNvGrpSpPr/>
          <p:nvPr/>
        </p:nvGrpSpPr>
        <p:grpSpPr>
          <a:xfrm>
            <a:off x="8458200" y="5505450"/>
            <a:ext cx="609600" cy="635000"/>
            <a:chOff x="5232" y="3384"/>
            <a:chExt cx="384" cy="400"/>
          </a:xfrm>
        </p:grpSpPr>
        <p:sp>
          <p:nvSpPr>
            <p:cNvPr id="65587" name="Line 52"/>
            <p:cNvSpPr/>
            <p:nvPr/>
          </p:nvSpPr>
          <p:spPr>
            <a:xfrm>
              <a:off x="5232" y="3384"/>
              <a:ext cx="384" cy="0"/>
            </a:xfrm>
            <a:prstGeom prst="line">
              <a:avLst/>
            </a:prstGeom>
            <a:ln w="38100" cap="sq" cmpd="sng">
              <a:solidFill>
                <a:schemeClr val="tx1"/>
              </a:solidFill>
              <a:prstDash val="solid"/>
              <a:round/>
              <a:headEnd type="none" w="sm" len="sm"/>
              <a:tailEnd type="triangle" w="med" len="med"/>
            </a:ln>
          </p:spPr>
        </p:sp>
        <p:graphicFrame>
          <p:nvGraphicFramePr>
            <p:cNvPr id="65588" name="Object 1029"/>
            <p:cNvGraphicFramePr>
              <a:graphicFrameLocks noChangeAspect="1"/>
            </p:cNvGraphicFramePr>
            <p:nvPr/>
          </p:nvGraphicFramePr>
          <p:xfrm>
            <a:off x="5232" y="3408"/>
            <a:ext cx="340" cy="37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16" name="" r:id="rId43" imgW="165100" imgH="190500" progId="Equation.3">
                    <p:embed/>
                  </p:oleObj>
                </mc:Choice>
                <mc:Fallback>
                  <p:oleObj name="" r:id="rId43" imgW="165100" imgH="190500" progId="Equation.3">
                    <p:embed/>
                    <p:pic>
                      <p:nvPicPr>
                        <p:cNvPr id="0" name="图片 3315"/>
                        <p:cNvPicPr/>
                        <p:nvPr/>
                      </p:nvPicPr>
                      <p:blipFill>
                        <a:blip r:embed="rId44">
                          <a:clrChange>
                            <a:clrFrom>
                              <a:srgbClr val="000000"/>
                            </a:clrFrom>
                            <a:clrTo>
                              <a:srgbClr val="000000">
                                <a:alpha val="0"/>
                              </a:srgbClr>
                            </a:clrTo>
                          </a:clrChange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5232" y="3408"/>
                          <a:ext cx="340" cy="376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5" name="Group 54"/>
          <p:cNvGrpSpPr/>
          <p:nvPr/>
        </p:nvGrpSpPr>
        <p:grpSpPr>
          <a:xfrm>
            <a:off x="6172200" y="5505450"/>
            <a:ext cx="685800" cy="635000"/>
            <a:chOff x="3792" y="3384"/>
            <a:chExt cx="432" cy="400"/>
          </a:xfrm>
        </p:grpSpPr>
        <p:sp>
          <p:nvSpPr>
            <p:cNvPr id="65590" name="Line 55"/>
            <p:cNvSpPr/>
            <p:nvPr/>
          </p:nvSpPr>
          <p:spPr>
            <a:xfrm flipH="1">
              <a:off x="3840" y="3384"/>
              <a:ext cx="384" cy="0"/>
            </a:xfrm>
            <a:prstGeom prst="line">
              <a:avLst/>
            </a:prstGeom>
            <a:ln w="38100" cap="sq" cmpd="sng">
              <a:solidFill>
                <a:schemeClr val="tx1"/>
              </a:solidFill>
              <a:prstDash val="solid"/>
              <a:round/>
              <a:headEnd type="none" w="sm" len="sm"/>
              <a:tailEnd type="triangle" w="med" len="med"/>
            </a:ln>
          </p:spPr>
        </p:sp>
        <p:graphicFrame>
          <p:nvGraphicFramePr>
            <p:cNvPr id="65591" name="Object 1028"/>
            <p:cNvGraphicFramePr>
              <a:graphicFrameLocks noChangeAspect="1"/>
            </p:cNvGraphicFramePr>
            <p:nvPr/>
          </p:nvGraphicFramePr>
          <p:xfrm>
            <a:off x="3792" y="3408"/>
            <a:ext cx="340" cy="37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10" name="" r:id="rId45" imgW="165100" imgH="190500" progId="Equation.3">
                    <p:embed/>
                  </p:oleObj>
                </mc:Choice>
                <mc:Fallback>
                  <p:oleObj name="" r:id="rId45" imgW="165100" imgH="190500" progId="Equation.3">
                    <p:embed/>
                    <p:pic>
                      <p:nvPicPr>
                        <p:cNvPr id="0" name="图片 3309"/>
                        <p:cNvPicPr/>
                        <p:nvPr/>
                      </p:nvPicPr>
                      <p:blipFill>
                        <a:blip r:embed="rId46">
                          <a:clrChange>
                            <a:clrFrom>
                              <a:srgbClr val="000000"/>
                            </a:clrFrom>
                            <a:clrTo>
                              <a:srgbClr val="000000">
                                <a:alpha val="0"/>
                              </a:srgbClr>
                            </a:clrTo>
                          </a:clrChange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3792" y="3408"/>
                          <a:ext cx="340" cy="376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410625" name="Object 1025"/>
          <p:cNvGraphicFramePr>
            <a:graphicFrameLocks noChangeAspect="1"/>
          </p:cNvGraphicFramePr>
          <p:nvPr/>
        </p:nvGraphicFramePr>
        <p:xfrm>
          <a:off x="1219200" y="3733800"/>
          <a:ext cx="3733800" cy="950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13" name="" r:id="rId47" imgW="2603500" imgH="533400" progId="Equation.3">
                  <p:embed/>
                </p:oleObj>
              </mc:Choice>
              <mc:Fallback>
                <p:oleObj name="" r:id="rId47" imgW="2603500" imgH="533400" progId="Equation.3">
                  <p:embed/>
                  <p:pic>
                    <p:nvPicPr>
                      <p:cNvPr id="0" name="图片 3312"/>
                      <p:cNvPicPr/>
                      <p:nvPr/>
                    </p:nvPicPr>
                    <p:blipFill>
                      <a:blip r:embed="rId48">
                        <a:clrChange>
                          <a:clrFrom>
                            <a:srgbClr val="000000"/>
                          </a:clrFrom>
                          <a:clrTo>
                            <a:srgbClr val="000000">
                              <a:alpha val="0"/>
                            </a:srgbClr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1219200" y="3733800"/>
                        <a:ext cx="3733800" cy="95091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7562" name="Text Box 58"/>
          <p:cNvSpPr txBox="1"/>
          <p:nvPr/>
        </p:nvSpPr>
        <p:spPr>
          <a:xfrm>
            <a:off x="269875" y="2773363"/>
            <a:ext cx="796925" cy="579437"/>
          </a:xfrm>
          <a:prstGeom prst="rect">
            <a:avLst/>
          </a:prstGeom>
          <a:noFill/>
          <a:ln w="12700">
            <a:noFill/>
          </a:ln>
        </p:spPr>
        <p:txBody>
          <a:bodyPr wrap="none" anchor="t">
            <a:spAutoFit/>
          </a:bodyPr>
          <a:p>
            <a:r>
              <a:rPr lang="en-US" altLang="zh-CN" sz="3200" b="1" i="1" u="sng" dirty="0">
                <a:solidFill>
                  <a:srgbClr val="00FF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a</a:t>
            </a:r>
            <a:r>
              <a:rPr lang="zh-CN" altLang="en-US" sz="3200" b="1" u="sng" dirty="0">
                <a:solidFill>
                  <a:srgbClr val="00FF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点</a:t>
            </a:r>
            <a:endParaRPr lang="zh-CN" altLang="en-US" sz="3200" b="1" u="sng" dirty="0">
              <a:solidFill>
                <a:srgbClr val="00FF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410626" name="Object 1026"/>
          <p:cNvGraphicFramePr>
            <a:graphicFrameLocks noChangeAspect="1"/>
          </p:cNvGraphicFramePr>
          <p:nvPr/>
        </p:nvGraphicFramePr>
        <p:xfrm>
          <a:off x="1752600" y="5105400"/>
          <a:ext cx="2362200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17" name="" r:id="rId49" imgW="1447800" imgH="165100" progId="Equation.3">
                  <p:embed/>
                </p:oleObj>
              </mc:Choice>
              <mc:Fallback>
                <p:oleObj name="" r:id="rId49" imgW="1447800" imgH="165100" progId="Equation.3">
                  <p:embed/>
                  <p:pic>
                    <p:nvPicPr>
                      <p:cNvPr id="0" name="图片 3316"/>
                      <p:cNvPicPr/>
                      <p:nvPr/>
                    </p:nvPicPr>
                    <p:blipFill>
                      <a:blip r:embed="rId50">
                        <a:clrChange>
                          <a:clrFrom>
                            <a:srgbClr val="000000"/>
                          </a:clrFrom>
                          <a:clrTo>
                            <a:srgbClr val="000000">
                              <a:alpha val="0"/>
                            </a:srgbClr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1752600" y="5105400"/>
                        <a:ext cx="2362200" cy="4889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0627" name="Object 1027"/>
          <p:cNvGraphicFramePr>
            <a:graphicFrameLocks noChangeAspect="1"/>
          </p:cNvGraphicFramePr>
          <p:nvPr/>
        </p:nvGraphicFramePr>
        <p:xfrm>
          <a:off x="1752600" y="5867400"/>
          <a:ext cx="2289175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15" name="" r:id="rId51" imgW="1397000" imgH="165100" progId="Equation.3">
                  <p:embed/>
                </p:oleObj>
              </mc:Choice>
              <mc:Fallback>
                <p:oleObj name="" r:id="rId51" imgW="1397000" imgH="165100" progId="Equation.3">
                  <p:embed/>
                  <p:pic>
                    <p:nvPicPr>
                      <p:cNvPr id="0" name="图片 3314"/>
                      <p:cNvPicPr/>
                      <p:nvPr/>
                    </p:nvPicPr>
                    <p:blipFill>
                      <a:blip r:embed="rId52">
                        <a:clrChange>
                          <a:clrFrom>
                            <a:srgbClr val="000000"/>
                          </a:clrFrom>
                          <a:clrTo>
                            <a:srgbClr val="000000">
                              <a:alpha val="0"/>
                            </a:srgbClr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1752600" y="5867400"/>
                        <a:ext cx="2289175" cy="4889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7565" name="Text Box 61"/>
          <p:cNvSpPr txBox="1"/>
          <p:nvPr/>
        </p:nvSpPr>
        <p:spPr>
          <a:xfrm>
            <a:off x="228600" y="3840163"/>
            <a:ext cx="796925" cy="579437"/>
          </a:xfrm>
          <a:prstGeom prst="rect">
            <a:avLst/>
          </a:prstGeom>
          <a:noFill/>
          <a:ln w="12700">
            <a:noFill/>
          </a:ln>
        </p:spPr>
        <p:txBody>
          <a:bodyPr wrap="none" anchor="t">
            <a:spAutoFit/>
          </a:bodyPr>
          <a:p>
            <a:r>
              <a:rPr lang="en-US" altLang="zh-CN" sz="3200" b="1" i="1" u="sng" dirty="0">
                <a:solidFill>
                  <a:srgbClr val="00FF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b</a:t>
            </a:r>
            <a:r>
              <a:rPr lang="zh-CN" altLang="en-US" sz="3200" b="1" u="sng" dirty="0">
                <a:solidFill>
                  <a:srgbClr val="00FF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点</a:t>
            </a:r>
            <a:endParaRPr lang="zh-CN" altLang="en-US" sz="3200" b="1" u="sng" dirty="0">
              <a:solidFill>
                <a:srgbClr val="00FF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77566" name="Text Box 62"/>
          <p:cNvSpPr txBox="1"/>
          <p:nvPr/>
        </p:nvSpPr>
        <p:spPr>
          <a:xfrm>
            <a:off x="381000" y="5029200"/>
            <a:ext cx="865188" cy="579438"/>
          </a:xfrm>
          <a:prstGeom prst="rect">
            <a:avLst/>
          </a:prstGeom>
          <a:noFill/>
          <a:ln w="12700">
            <a:noFill/>
          </a:ln>
        </p:spPr>
        <p:txBody>
          <a:bodyPr wrap="none" anchor="t">
            <a:spAutoFit/>
          </a:bodyPr>
          <a:p>
            <a:r>
              <a:rPr lang="en-US" altLang="zh-CN" sz="3200" b="1" i="1" u="sng" dirty="0">
                <a:solidFill>
                  <a:srgbClr val="00FF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A</a:t>
            </a:r>
            <a:r>
              <a:rPr lang="zh-CN" altLang="en-US" sz="3200" b="1" u="sng" dirty="0">
                <a:solidFill>
                  <a:srgbClr val="00FF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板</a:t>
            </a:r>
            <a:endParaRPr lang="zh-CN" altLang="en-US" sz="3200" b="1" u="sng" dirty="0">
              <a:solidFill>
                <a:srgbClr val="00FF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77567" name="Text Box 63"/>
          <p:cNvSpPr txBox="1"/>
          <p:nvPr/>
        </p:nvSpPr>
        <p:spPr>
          <a:xfrm>
            <a:off x="381000" y="5791200"/>
            <a:ext cx="865188" cy="579438"/>
          </a:xfrm>
          <a:prstGeom prst="rect">
            <a:avLst/>
          </a:prstGeom>
          <a:noFill/>
          <a:ln w="12700">
            <a:noFill/>
          </a:ln>
        </p:spPr>
        <p:txBody>
          <a:bodyPr wrap="none" anchor="t">
            <a:spAutoFit/>
          </a:bodyPr>
          <a:p>
            <a:r>
              <a:rPr lang="en-US" altLang="zh-CN" sz="3200" b="1" i="1" u="sng" dirty="0">
                <a:solidFill>
                  <a:srgbClr val="00FF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B</a:t>
            </a:r>
            <a:r>
              <a:rPr lang="zh-CN" altLang="en-US" sz="3200" b="1" u="sng" dirty="0">
                <a:solidFill>
                  <a:srgbClr val="00FF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板</a:t>
            </a:r>
            <a:endParaRPr lang="zh-CN" altLang="en-US" sz="3200" b="1" u="sng" dirty="0">
              <a:solidFill>
                <a:srgbClr val="00FF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5599" name="AutoShape 64">
            <a:hlinkClick r:id="" action="ppaction://hlinkshowjump?jump=previousslide"/>
          </p:cNvPr>
          <p:cNvSpPr/>
          <p:nvPr/>
        </p:nvSpPr>
        <p:spPr>
          <a:xfrm>
            <a:off x="8153400" y="6477000"/>
            <a:ext cx="457200" cy="304800"/>
          </a:xfrm>
          <a:prstGeom prst="actionButtonBackPrevious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eaLnBrk="0" hangingPunct="0"/>
            <a:endParaRPr lang="zh-CN" altLang="en-US" sz="2800" b="1" dirty="0">
              <a:solidFill>
                <a:srgbClr val="000099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5600" name="AutoShape 65">
            <a:hlinkClick r:id="" action="ppaction://hlinkshowjump?jump=nextslide"/>
          </p:cNvPr>
          <p:cNvSpPr/>
          <p:nvPr/>
        </p:nvSpPr>
        <p:spPr>
          <a:xfrm>
            <a:off x="8610600" y="6477000"/>
            <a:ext cx="457200" cy="304800"/>
          </a:xfrm>
          <a:prstGeom prst="actionButtonForwardNext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eaLnBrk="0" hangingPunct="0"/>
            <a:endParaRPr lang="zh-CN" altLang="en-US" sz="2800" b="1" dirty="0">
              <a:solidFill>
                <a:srgbClr val="000099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7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4106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7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4106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7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0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7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0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7562" grpId="0"/>
      <p:bldP spid="277565" grpId="0"/>
      <p:bldP spid="277566" grpId="0"/>
      <p:bldP spid="277567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411648" name="Object 1024"/>
          <p:cNvGraphicFramePr>
            <a:graphicFrameLocks noChangeAspect="1"/>
          </p:cNvGraphicFramePr>
          <p:nvPr/>
        </p:nvGraphicFramePr>
        <p:xfrm>
          <a:off x="2362200" y="685800"/>
          <a:ext cx="2209800" cy="962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20" name="" r:id="rId1" imgW="1295400" imgH="469900" progId="Equation.3">
                  <p:embed/>
                </p:oleObj>
              </mc:Choice>
              <mc:Fallback>
                <p:oleObj name="" r:id="rId1" imgW="1295400" imgH="469900" progId="Equation.3">
                  <p:embed/>
                  <p:pic>
                    <p:nvPicPr>
                      <p:cNvPr id="0" name="图片 3319"/>
                      <p:cNvPicPr/>
                      <p:nvPr/>
                    </p:nvPicPr>
                    <p:blipFill>
                      <a:blip r:embed="rId2">
                        <a:clrChange>
                          <a:clrFrom>
                            <a:srgbClr val="000000"/>
                          </a:clrFrom>
                          <a:clrTo>
                            <a:srgbClr val="000000">
                              <a:alpha val="0"/>
                            </a:srgbClr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2362200" y="685800"/>
                        <a:ext cx="2209800" cy="9620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1649" name="Object 1025"/>
          <p:cNvGraphicFramePr>
            <a:graphicFrameLocks noChangeAspect="1"/>
          </p:cNvGraphicFramePr>
          <p:nvPr/>
        </p:nvGraphicFramePr>
        <p:xfrm>
          <a:off x="2362200" y="1905000"/>
          <a:ext cx="2362200" cy="922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21" name="" r:id="rId3" imgW="1460500" imgH="469900" progId="Equation.3">
                  <p:embed/>
                </p:oleObj>
              </mc:Choice>
              <mc:Fallback>
                <p:oleObj name="" r:id="rId3" imgW="1460500" imgH="469900" progId="Equation.3">
                  <p:embed/>
                  <p:pic>
                    <p:nvPicPr>
                      <p:cNvPr id="0" name="图片 3320"/>
                      <p:cNvPicPr/>
                      <p:nvPr/>
                    </p:nvPicPr>
                    <p:blipFill>
                      <a:blip r:embed="rId4">
                        <a:clrChange>
                          <a:clrFrom>
                            <a:srgbClr val="000000"/>
                          </a:clrFrom>
                          <a:clrTo>
                            <a:srgbClr val="000000">
                              <a:alpha val="0"/>
                            </a:srgbClr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2362200" y="1905000"/>
                        <a:ext cx="2362200" cy="92233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4"/>
          <p:cNvGrpSpPr/>
          <p:nvPr/>
        </p:nvGrpSpPr>
        <p:grpSpPr>
          <a:xfrm>
            <a:off x="6477000" y="228600"/>
            <a:ext cx="2112963" cy="2133600"/>
            <a:chOff x="4080" y="144"/>
            <a:chExt cx="1331" cy="1344"/>
          </a:xfrm>
        </p:grpSpPr>
        <p:sp>
          <p:nvSpPr>
            <p:cNvPr id="66564" name="Rectangle 5"/>
            <p:cNvSpPr/>
            <p:nvPr/>
          </p:nvSpPr>
          <p:spPr>
            <a:xfrm>
              <a:off x="4320" y="432"/>
              <a:ext cx="144" cy="1056"/>
            </a:xfrm>
            <a:prstGeom prst="rect">
              <a:avLst/>
            </a:prstGeom>
            <a:solidFill>
              <a:schemeClr val="accent1"/>
            </a:solidFill>
            <a:ln w="12700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  <p:txBody>
            <a:bodyPr wrap="none" anchor="ctr"/>
            <a:p>
              <a:pPr eaLnBrk="0" hangingPunct="0"/>
              <a:endParaRPr lang="zh-CN" altLang="en-US" sz="2800" b="1" dirty="0">
                <a:solidFill>
                  <a:srgbClr val="000099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66565" name="Rectangle 6"/>
            <p:cNvSpPr/>
            <p:nvPr/>
          </p:nvSpPr>
          <p:spPr>
            <a:xfrm>
              <a:off x="4944" y="432"/>
              <a:ext cx="144" cy="1056"/>
            </a:xfrm>
            <a:prstGeom prst="rect">
              <a:avLst/>
            </a:prstGeom>
            <a:solidFill>
              <a:schemeClr val="accent1"/>
            </a:solidFill>
            <a:ln w="12700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  <p:txBody>
            <a:bodyPr wrap="none" anchor="ctr"/>
            <a:p>
              <a:pPr eaLnBrk="0" hangingPunct="0"/>
              <a:endParaRPr lang="zh-CN" altLang="en-US" sz="2800" b="1" dirty="0">
                <a:solidFill>
                  <a:srgbClr val="000099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graphicFrame>
          <p:nvGraphicFramePr>
            <p:cNvPr id="66566" name="Object 1034"/>
            <p:cNvGraphicFramePr>
              <a:graphicFrameLocks noChangeAspect="1"/>
            </p:cNvGraphicFramePr>
            <p:nvPr/>
          </p:nvGraphicFramePr>
          <p:xfrm>
            <a:off x="4272" y="144"/>
            <a:ext cx="252" cy="25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23" name="" r:id="rId5" imgW="76200" imgH="76200" progId="Equation.3">
                    <p:embed/>
                  </p:oleObj>
                </mc:Choice>
                <mc:Fallback>
                  <p:oleObj name="" r:id="rId5" imgW="76200" imgH="76200" progId="Equation.3">
                    <p:embed/>
                    <p:pic>
                      <p:nvPicPr>
                        <p:cNvPr id="0" name="图片 3322"/>
                        <p:cNvPicPr/>
                        <p:nvPr/>
                      </p:nvPicPr>
                      <p:blipFill>
                        <a:blip r:embed="rId6">
                          <a:clrChange>
                            <a:clrFrom>
                              <a:srgbClr val="000000"/>
                            </a:clrFrom>
                            <a:clrTo>
                              <a:srgbClr val="000000">
                                <a:alpha val="0"/>
                              </a:srgbClr>
                            </a:clrTo>
                          </a:clrChange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4272" y="144"/>
                          <a:ext cx="252" cy="252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6567" name="Object 1035"/>
            <p:cNvGraphicFramePr>
              <a:graphicFrameLocks noChangeAspect="1"/>
            </p:cNvGraphicFramePr>
            <p:nvPr/>
          </p:nvGraphicFramePr>
          <p:xfrm>
            <a:off x="4944" y="144"/>
            <a:ext cx="252" cy="25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27" name="" r:id="rId7" imgW="76200" imgH="76200" progId="Equation.3">
                    <p:embed/>
                  </p:oleObj>
                </mc:Choice>
                <mc:Fallback>
                  <p:oleObj name="" r:id="rId7" imgW="76200" imgH="76200" progId="Equation.3">
                    <p:embed/>
                    <p:pic>
                      <p:nvPicPr>
                        <p:cNvPr id="0" name="图片 3326"/>
                        <p:cNvPicPr/>
                        <p:nvPr/>
                      </p:nvPicPr>
                      <p:blipFill>
                        <a:blip r:embed="rId8">
                          <a:clrChange>
                            <a:clrFrom>
                              <a:srgbClr val="000000"/>
                            </a:clrFrom>
                            <a:clrTo>
                              <a:srgbClr val="000000">
                                <a:alpha val="0"/>
                              </a:srgbClr>
                            </a:clrTo>
                          </a:clrChange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4944" y="144"/>
                          <a:ext cx="252" cy="252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6568" name="Object 1036"/>
            <p:cNvGraphicFramePr>
              <a:graphicFrameLocks noChangeAspect="1"/>
            </p:cNvGraphicFramePr>
            <p:nvPr/>
          </p:nvGraphicFramePr>
          <p:xfrm>
            <a:off x="4080" y="672"/>
            <a:ext cx="261" cy="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29" name="" r:id="rId9" imgW="127000" imgH="165100" progId="Equation.3">
                    <p:embed/>
                  </p:oleObj>
                </mc:Choice>
                <mc:Fallback>
                  <p:oleObj name="" r:id="rId9" imgW="127000" imgH="165100" progId="Equation.3">
                    <p:embed/>
                    <p:pic>
                      <p:nvPicPr>
                        <p:cNvPr id="0" name="图片 3328"/>
                        <p:cNvPicPr/>
                        <p:nvPr/>
                      </p:nvPicPr>
                      <p:blipFill>
                        <a:blip r:embed="rId10">
                          <a:clrChange>
                            <a:clrFrom>
                              <a:srgbClr val="000000"/>
                            </a:clrFrom>
                            <a:clrTo>
                              <a:srgbClr val="000000">
                                <a:alpha val="0"/>
                              </a:srgbClr>
                            </a:clrTo>
                          </a:clrChange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4080" y="672"/>
                          <a:ext cx="261" cy="288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6569" name="Object 1037"/>
            <p:cNvGraphicFramePr>
              <a:graphicFrameLocks noChangeAspect="1"/>
            </p:cNvGraphicFramePr>
            <p:nvPr/>
          </p:nvGraphicFramePr>
          <p:xfrm>
            <a:off x="4698" y="672"/>
            <a:ext cx="273" cy="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31" name="" r:id="rId11" imgW="139700" imgH="165100" progId="Equation.3">
                    <p:embed/>
                  </p:oleObj>
                </mc:Choice>
                <mc:Fallback>
                  <p:oleObj name="" r:id="rId11" imgW="139700" imgH="165100" progId="Equation.3">
                    <p:embed/>
                    <p:pic>
                      <p:nvPicPr>
                        <p:cNvPr id="0" name="图片 3330"/>
                        <p:cNvPicPr/>
                        <p:nvPr/>
                      </p:nvPicPr>
                      <p:blipFill>
                        <a:blip r:embed="rId12">
                          <a:clrChange>
                            <a:clrFrom>
                              <a:srgbClr val="000000"/>
                            </a:clrFrom>
                            <a:clrTo>
                              <a:srgbClr val="000000">
                                <a:alpha val="0"/>
                              </a:srgbClr>
                            </a:clrTo>
                          </a:clrChange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4698" y="672"/>
                          <a:ext cx="273" cy="288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6570" name="Object 1038"/>
            <p:cNvGraphicFramePr>
              <a:graphicFrameLocks noChangeAspect="1"/>
            </p:cNvGraphicFramePr>
            <p:nvPr/>
          </p:nvGraphicFramePr>
          <p:xfrm>
            <a:off x="4410" y="672"/>
            <a:ext cx="273" cy="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30" name="" r:id="rId13" imgW="139700" imgH="165100" progId="Equation.3">
                    <p:embed/>
                  </p:oleObj>
                </mc:Choice>
                <mc:Fallback>
                  <p:oleObj name="" r:id="rId13" imgW="139700" imgH="165100" progId="Equation.3">
                    <p:embed/>
                    <p:pic>
                      <p:nvPicPr>
                        <p:cNvPr id="0" name="图片 3329"/>
                        <p:cNvPicPr/>
                        <p:nvPr/>
                      </p:nvPicPr>
                      <p:blipFill>
                        <a:blip r:embed="rId14">
                          <a:clrChange>
                            <a:clrFrom>
                              <a:srgbClr val="000000"/>
                            </a:clrFrom>
                            <a:clrTo>
                              <a:srgbClr val="000000">
                                <a:alpha val="0"/>
                              </a:srgbClr>
                            </a:clrTo>
                          </a:clrChange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4410" y="672"/>
                          <a:ext cx="273" cy="288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6571" name="Object 1039"/>
            <p:cNvGraphicFramePr>
              <a:graphicFrameLocks noChangeAspect="1"/>
            </p:cNvGraphicFramePr>
            <p:nvPr/>
          </p:nvGraphicFramePr>
          <p:xfrm>
            <a:off x="5123" y="650"/>
            <a:ext cx="288" cy="33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28" name="" r:id="rId15" imgW="165100" imgH="215900" progId="Equation.3">
                    <p:embed/>
                  </p:oleObj>
                </mc:Choice>
                <mc:Fallback>
                  <p:oleObj name="" r:id="rId15" imgW="165100" imgH="215900" progId="Equation.3">
                    <p:embed/>
                    <p:pic>
                      <p:nvPicPr>
                        <p:cNvPr id="0" name="图片 3327"/>
                        <p:cNvPicPr/>
                        <p:nvPr/>
                      </p:nvPicPr>
                      <p:blipFill>
                        <a:blip r:embed="rId16">
                          <a:clrChange>
                            <a:clrFrom>
                              <a:srgbClr val="000000"/>
                            </a:clrFrom>
                            <a:clrTo>
                              <a:srgbClr val="000000">
                                <a:alpha val="0"/>
                              </a:srgbClr>
                            </a:clrTo>
                          </a:clrChange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5123" y="650"/>
                          <a:ext cx="288" cy="332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78541" name="Text Box 13"/>
          <p:cNvSpPr txBox="1"/>
          <p:nvPr/>
        </p:nvSpPr>
        <p:spPr>
          <a:xfrm>
            <a:off x="381000" y="304800"/>
            <a:ext cx="1738313" cy="519113"/>
          </a:xfrm>
          <a:prstGeom prst="rect">
            <a:avLst/>
          </a:prstGeom>
          <a:noFill/>
          <a:ln w="12700">
            <a:noFill/>
          </a:ln>
        </p:spPr>
        <p:txBody>
          <a:bodyPr wrap="none" anchor="t">
            <a:spAutoFit/>
          </a:bodyPr>
          <a:p>
            <a:r>
              <a:rPr lang="zh-CN" altLang="en-US" sz="2800" b="1" dirty="0">
                <a:solidFill>
                  <a:srgbClr val="FFFFC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解方程得</a:t>
            </a:r>
            <a:r>
              <a:rPr lang="en-US" altLang="zh-CN" sz="2800" b="1" dirty="0">
                <a:solidFill>
                  <a:srgbClr val="FFFFC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  <a:endParaRPr lang="en-US" altLang="zh-CN" sz="2800" b="1" dirty="0">
              <a:solidFill>
                <a:srgbClr val="FFFFCC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78542" name="Text Box 14"/>
          <p:cNvSpPr txBox="1"/>
          <p:nvPr/>
        </p:nvSpPr>
        <p:spPr>
          <a:xfrm>
            <a:off x="304800" y="990600"/>
            <a:ext cx="1905000" cy="519113"/>
          </a:xfrm>
          <a:prstGeom prst="rect">
            <a:avLst/>
          </a:prstGeom>
          <a:noFill/>
          <a:ln w="12700">
            <a:noFill/>
          </a:ln>
        </p:spPr>
        <p:txBody>
          <a:bodyPr anchor="t">
            <a:spAutoFit/>
          </a:bodyPr>
          <a:p>
            <a:r>
              <a:rPr lang="zh-CN" altLang="en-US" sz="2800" b="1" u="sng" dirty="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电荷分布</a:t>
            </a:r>
            <a:endParaRPr lang="zh-CN" altLang="en-US" sz="2800" b="1" u="sng" dirty="0">
              <a:solidFill>
                <a:srgbClr val="FFFF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78543" name="Text Box 15"/>
          <p:cNvSpPr txBox="1"/>
          <p:nvPr/>
        </p:nvSpPr>
        <p:spPr>
          <a:xfrm>
            <a:off x="304800" y="3352800"/>
            <a:ext cx="1595438" cy="519113"/>
          </a:xfrm>
          <a:prstGeom prst="rect">
            <a:avLst/>
          </a:prstGeom>
          <a:noFill/>
          <a:ln w="12700">
            <a:noFill/>
          </a:ln>
        </p:spPr>
        <p:txBody>
          <a:bodyPr wrap="none" anchor="t">
            <a:spAutoFit/>
          </a:bodyPr>
          <a:p>
            <a:r>
              <a:rPr lang="zh-CN" altLang="en-US" sz="2800" b="1" u="sng" dirty="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场强分布</a:t>
            </a:r>
            <a:endParaRPr lang="zh-CN" altLang="en-US" sz="2800" b="1" u="sng" dirty="0">
              <a:solidFill>
                <a:srgbClr val="FFFFCC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78544" name="Text Box 16"/>
          <p:cNvSpPr txBox="1"/>
          <p:nvPr/>
        </p:nvSpPr>
        <p:spPr>
          <a:xfrm>
            <a:off x="2133600" y="4541838"/>
            <a:ext cx="1822450" cy="579437"/>
          </a:xfrm>
          <a:prstGeom prst="rect">
            <a:avLst/>
          </a:prstGeom>
          <a:noFill/>
          <a:ln w="12700">
            <a:noFill/>
          </a:ln>
        </p:spPr>
        <p:txBody>
          <a:bodyPr wrap="none" anchor="t">
            <a:spAutoFit/>
          </a:bodyPr>
          <a:p>
            <a:r>
              <a:rPr lang="zh-CN" altLang="en-US" sz="3200" b="1" dirty="0">
                <a:solidFill>
                  <a:srgbClr val="FFFFC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两板之间</a:t>
            </a:r>
            <a:endParaRPr lang="zh-CN" altLang="en-US" sz="3200" b="1" dirty="0">
              <a:solidFill>
                <a:srgbClr val="FFFFCC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3" name="Group 17"/>
          <p:cNvGrpSpPr/>
          <p:nvPr/>
        </p:nvGrpSpPr>
        <p:grpSpPr>
          <a:xfrm>
            <a:off x="2209800" y="3322638"/>
            <a:ext cx="1717675" cy="579437"/>
            <a:chOff x="1728" y="2064"/>
            <a:chExt cx="1082" cy="365"/>
          </a:xfrm>
        </p:grpSpPr>
        <p:sp>
          <p:nvSpPr>
            <p:cNvPr id="66577" name="Text Box 18"/>
            <p:cNvSpPr txBox="1"/>
            <p:nvPr/>
          </p:nvSpPr>
          <p:spPr>
            <a:xfrm>
              <a:off x="1920" y="2064"/>
              <a:ext cx="890" cy="365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anchor="t">
              <a:spAutoFit/>
            </a:bodyPr>
            <a:p>
              <a:r>
                <a:rPr lang="zh-CN" altLang="en-US" sz="3200" b="1" dirty="0">
                  <a:solidFill>
                    <a:srgbClr val="FFFFCC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板左侧</a:t>
              </a:r>
              <a:endParaRPr lang="zh-CN" altLang="en-US" sz="3200" b="1" dirty="0">
                <a:solidFill>
                  <a:srgbClr val="FFFFCC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graphicFrame>
          <p:nvGraphicFramePr>
            <p:cNvPr id="66578" name="Object 1033"/>
            <p:cNvGraphicFramePr>
              <a:graphicFrameLocks noChangeAspect="1"/>
            </p:cNvGraphicFramePr>
            <p:nvPr/>
          </p:nvGraphicFramePr>
          <p:xfrm>
            <a:off x="1728" y="2112"/>
            <a:ext cx="252" cy="25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35" name="" r:id="rId17" imgW="76200" imgH="76200" progId="Equation.3">
                    <p:embed/>
                  </p:oleObj>
                </mc:Choice>
                <mc:Fallback>
                  <p:oleObj name="" r:id="rId17" imgW="76200" imgH="76200" progId="Equation.3">
                    <p:embed/>
                    <p:pic>
                      <p:nvPicPr>
                        <p:cNvPr id="0" name="图片 3334"/>
                        <p:cNvPicPr/>
                        <p:nvPr/>
                      </p:nvPicPr>
                      <p:blipFill>
                        <a:blip r:embed="rId18">
                          <a:clrChange>
                            <a:clrFrom>
                              <a:srgbClr val="000000"/>
                            </a:clrFrom>
                            <a:clrTo>
                              <a:srgbClr val="000000">
                                <a:alpha val="0"/>
                              </a:srgbClr>
                            </a:clrTo>
                          </a:clrChange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1728" y="2112"/>
                          <a:ext cx="252" cy="252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4" name="Group 20"/>
          <p:cNvGrpSpPr/>
          <p:nvPr/>
        </p:nvGrpSpPr>
        <p:grpSpPr>
          <a:xfrm>
            <a:off x="2244725" y="5837238"/>
            <a:ext cx="1717675" cy="579437"/>
            <a:chOff x="1728" y="3456"/>
            <a:chExt cx="1082" cy="365"/>
          </a:xfrm>
        </p:grpSpPr>
        <p:sp>
          <p:nvSpPr>
            <p:cNvPr id="66580" name="Text Box 21"/>
            <p:cNvSpPr txBox="1"/>
            <p:nvPr/>
          </p:nvSpPr>
          <p:spPr>
            <a:xfrm>
              <a:off x="1920" y="3456"/>
              <a:ext cx="890" cy="365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anchor="t">
              <a:spAutoFit/>
            </a:bodyPr>
            <a:p>
              <a:r>
                <a:rPr lang="zh-CN" altLang="en-US" sz="3200" b="1" dirty="0">
                  <a:solidFill>
                    <a:srgbClr val="FFFFCC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板右侧</a:t>
              </a:r>
              <a:endParaRPr lang="zh-CN" altLang="en-US" sz="3200" b="1" dirty="0">
                <a:solidFill>
                  <a:srgbClr val="FFFFCC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graphicFrame>
          <p:nvGraphicFramePr>
            <p:cNvPr id="66581" name="Object 1032"/>
            <p:cNvGraphicFramePr>
              <a:graphicFrameLocks noChangeAspect="1"/>
            </p:cNvGraphicFramePr>
            <p:nvPr/>
          </p:nvGraphicFramePr>
          <p:xfrm>
            <a:off x="1728" y="3552"/>
            <a:ext cx="252" cy="25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32" name="" r:id="rId19" imgW="76200" imgH="76200" progId="Equation.3">
                    <p:embed/>
                  </p:oleObj>
                </mc:Choice>
                <mc:Fallback>
                  <p:oleObj name="" r:id="rId19" imgW="76200" imgH="76200" progId="Equation.3">
                    <p:embed/>
                    <p:pic>
                      <p:nvPicPr>
                        <p:cNvPr id="0" name="图片 3331"/>
                        <p:cNvPicPr/>
                        <p:nvPr/>
                      </p:nvPicPr>
                      <p:blipFill>
                        <a:blip r:embed="rId20">
                          <a:clrChange>
                            <a:clrFrom>
                              <a:srgbClr val="000000"/>
                            </a:clrFrom>
                            <a:clrTo>
                              <a:srgbClr val="000000">
                                <a:alpha val="0"/>
                              </a:srgbClr>
                            </a:clrTo>
                          </a:clrChange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1728" y="3552"/>
                          <a:ext cx="252" cy="252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5" name="Group 23"/>
          <p:cNvGrpSpPr/>
          <p:nvPr/>
        </p:nvGrpSpPr>
        <p:grpSpPr>
          <a:xfrm>
            <a:off x="6172200" y="1752600"/>
            <a:ext cx="685800" cy="609600"/>
            <a:chOff x="3888" y="1104"/>
            <a:chExt cx="432" cy="384"/>
          </a:xfrm>
        </p:grpSpPr>
        <p:sp>
          <p:nvSpPr>
            <p:cNvPr id="66583" name="Line 24"/>
            <p:cNvSpPr/>
            <p:nvPr/>
          </p:nvSpPr>
          <p:spPr>
            <a:xfrm flipH="1">
              <a:off x="3888" y="1104"/>
              <a:ext cx="432" cy="0"/>
            </a:xfrm>
            <a:prstGeom prst="line">
              <a:avLst/>
            </a:prstGeom>
            <a:ln w="38100" cap="sq" cmpd="sng">
              <a:solidFill>
                <a:schemeClr val="tx1"/>
              </a:solidFill>
              <a:prstDash val="solid"/>
              <a:round/>
              <a:headEnd type="none" w="sm" len="sm"/>
              <a:tailEnd type="triangle" w="med" len="med"/>
            </a:ln>
          </p:spPr>
        </p:sp>
        <p:graphicFrame>
          <p:nvGraphicFramePr>
            <p:cNvPr id="66584" name="Object 1031"/>
            <p:cNvGraphicFramePr>
              <a:graphicFrameLocks noChangeAspect="1"/>
            </p:cNvGraphicFramePr>
            <p:nvPr/>
          </p:nvGraphicFramePr>
          <p:xfrm>
            <a:off x="3994" y="1181"/>
            <a:ext cx="220" cy="26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33" name="" r:id="rId21" imgW="76200" imgH="127000" progId="Equation.3">
                    <p:embed/>
                  </p:oleObj>
                </mc:Choice>
                <mc:Fallback>
                  <p:oleObj name="" r:id="rId21" imgW="76200" imgH="127000" progId="Equation.3">
                    <p:embed/>
                    <p:pic>
                      <p:nvPicPr>
                        <p:cNvPr id="0" name="图片 3332"/>
                        <p:cNvPicPr/>
                        <p:nvPr/>
                      </p:nvPicPr>
                      <p:blipFill>
                        <a:blip r:embed="rId22">
                          <a:clrChange>
                            <a:clrFrom>
                              <a:srgbClr val="000000"/>
                            </a:clrFrom>
                            <a:clrTo>
                              <a:srgbClr val="000000">
                                <a:alpha val="0"/>
                              </a:srgbClr>
                            </a:clrTo>
                          </a:clrChange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3994" y="1181"/>
                          <a:ext cx="220" cy="264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66585" name="Group 26"/>
            <p:cNvGrpSpPr/>
            <p:nvPr/>
          </p:nvGrpSpPr>
          <p:grpSpPr>
            <a:xfrm>
              <a:off x="4176" y="1392"/>
              <a:ext cx="48" cy="96"/>
              <a:chOff x="5184" y="1920"/>
              <a:chExt cx="144" cy="240"/>
            </a:xfrm>
          </p:grpSpPr>
          <p:sp>
            <p:nvSpPr>
              <p:cNvPr id="66586" name="Line 27"/>
              <p:cNvSpPr/>
              <p:nvPr/>
            </p:nvSpPr>
            <p:spPr>
              <a:xfrm>
                <a:off x="5184" y="1920"/>
                <a:ext cx="144" cy="0"/>
              </a:xfrm>
              <a:prstGeom prst="line">
                <a:avLst/>
              </a:prstGeom>
              <a:ln w="19050" cap="sq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</p:spPr>
          </p:sp>
          <p:sp>
            <p:nvSpPr>
              <p:cNvPr id="66587" name="Line 28"/>
              <p:cNvSpPr/>
              <p:nvPr/>
            </p:nvSpPr>
            <p:spPr>
              <a:xfrm>
                <a:off x="5232" y="1920"/>
                <a:ext cx="0" cy="240"/>
              </a:xfrm>
              <a:prstGeom prst="line">
                <a:avLst/>
              </a:prstGeom>
              <a:ln w="19050" cap="sq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</p:spPr>
          </p:sp>
          <p:sp>
            <p:nvSpPr>
              <p:cNvPr id="66588" name="Line 29"/>
              <p:cNvSpPr/>
              <p:nvPr/>
            </p:nvSpPr>
            <p:spPr>
              <a:xfrm>
                <a:off x="5184" y="2160"/>
                <a:ext cx="144" cy="0"/>
              </a:xfrm>
              <a:prstGeom prst="line">
                <a:avLst/>
              </a:prstGeom>
              <a:ln w="19050" cap="sq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</p:spPr>
          </p:sp>
        </p:grpSp>
      </p:grpSp>
      <p:grpSp>
        <p:nvGrpSpPr>
          <p:cNvPr id="7" name="Group 30"/>
          <p:cNvGrpSpPr/>
          <p:nvPr/>
        </p:nvGrpSpPr>
        <p:grpSpPr>
          <a:xfrm>
            <a:off x="7162800" y="1752600"/>
            <a:ext cx="685800" cy="620713"/>
            <a:chOff x="4512" y="1104"/>
            <a:chExt cx="432" cy="391"/>
          </a:xfrm>
        </p:grpSpPr>
        <p:sp>
          <p:nvSpPr>
            <p:cNvPr id="66590" name="Line 31"/>
            <p:cNvSpPr/>
            <p:nvPr/>
          </p:nvSpPr>
          <p:spPr>
            <a:xfrm>
              <a:off x="4512" y="1104"/>
              <a:ext cx="432" cy="0"/>
            </a:xfrm>
            <a:prstGeom prst="line">
              <a:avLst/>
            </a:prstGeom>
            <a:ln w="38100" cap="sq" cmpd="sng">
              <a:solidFill>
                <a:schemeClr val="tx1"/>
              </a:solidFill>
              <a:prstDash val="solid"/>
              <a:round/>
              <a:headEnd type="none" w="sm" len="sm"/>
              <a:tailEnd type="triangle" w="med" len="med"/>
            </a:ln>
          </p:spPr>
        </p:sp>
        <p:graphicFrame>
          <p:nvGraphicFramePr>
            <p:cNvPr id="66591" name="Object 1030"/>
            <p:cNvGraphicFramePr>
              <a:graphicFrameLocks noChangeAspect="1"/>
            </p:cNvGraphicFramePr>
            <p:nvPr/>
          </p:nvGraphicFramePr>
          <p:xfrm>
            <a:off x="4576" y="1138"/>
            <a:ext cx="255" cy="35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25" name="" r:id="rId23" imgW="165100" imgH="228600" progId="Equation.3">
                    <p:embed/>
                  </p:oleObj>
                </mc:Choice>
                <mc:Fallback>
                  <p:oleObj name="" r:id="rId23" imgW="165100" imgH="228600" progId="Equation.3">
                    <p:embed/>
                    <p:pic>
                      <p:nvPicPr>
                        <p:cNvPr id="0" name="图片 3324"/>
                        <p:cNvPicPr/>
                        <p:nvPr/>
                      </p:nvPicPr>
                      <p:blipFill>
                        <a:blip r:embed="rId24">
                          <a:clrChange>
                            <a:clrFrom>
                              <a:srgbClr val="000000"/>
                            </a:clrFrom>
                            <a:clrTo>
                              <a:srgbClr val="000000">
                                <a:alpha val="0"/>
                              </a:srgbClr>
                            </a:clrTo>
                          </a:clrChange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4576" y="1138"/>
                          <a:ext cx="255" cy="357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66592" name="Group 33"/>
            <p:cNvGrpSpPr/>
            <p:nvPr/>
          </p:nvGrpSpPr>
          <p:grpSpPr>
            <a:xfrm>
              <a:off x="4800" y="1344"/>
              <a:ext cx="96" cy="144"/>
              <a:chOff x="4944" y="2160"/>
              <a:chExt cx="192" cy="288"/>
            </a:xfrm>
          </p:grpSpPr>
          <p:sp>
            <p:nvSpPr>
              <p:cNvPr id="66593" name="Line 34"/>
              <p:cNvSpPr/>
              <p:nvPr/>
            </p:nvSpPr>
            <p:spPr>
              <a:xfrm>
                <a:off x="4944" y="2160"/>
                <a:ext cx="192" cy="0"/>
              </a:xfrm>
              <a:prstGeom prst="line">
                <a:avLst/>
              </a:prstGeom>
              <a:ln w="19050" cap="sq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</p:spPr>
          </p:sp>
          <p:sp>
            <p:nvSpPr>
              <p:cNvPr id="66594" name="Line 35"/>
              <p:cNvSpPr/>
              <p:nvPr/>
            </p:nvSpPr>
            <p:spPr>
              <a:xfrm>
                <a:off x="4944" y="2448"/>
                <a:ext cx="192" cy="0"/>
              </a:xfrm>
              <a:prstGeom prst="line">
                <a:avLst/>
              </a:prstGeom>
              <a:ln w="19050" cap="sq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</p:spPr>
          </p:sp>
          <p:sp>
            <p:nvSpPr>
              <p:cNvPr id="66595" name="Line 36"/>
              <p:cNvSpPr/>
              <p:nvPr/>
            </p:nvSpPr>
            <p:spPr>
              <a:xfrm>
                <a:off x="4992" y="2160"/>
                <a:ext cx="0" cy="288"/>
              </a:xfrm>
              <a:prstGeom prst="line">
                <a:avLst/>
              </a:prstGeom>
              <a:ln w="19050" cap="sq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</p:spPr>
          </p:sp>
          <p:sp>
            <p:nvSpPr>
              <p:cNvPr id="66596" name="Line 37"/>
              <p:cNvSpPr/>
              <p:nvPr/>
            </p:nvSpPr>
            <p:spPr>
              <a:xfrm>
                <a:off x="5088" y="2160"/>
                <a:ext cx="0" cy="288"/>
              </a:xfrm>
              <a:prstGeom prst="line">
                <a:avLst/>
              </a:prstGeom>
              <a:ln w="19050" cap="sq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</p:spPr>
          </p:sp>
        </p:grpSp>
      </p:grpSp>
      <p:grpSp>
        <p:nvGrpSpPr>
          <p:cNvPr id="9" name="Group 38"/>
          <p:cNvGrpSpPr/>
          <p:nvPr/>
        </p:nvGrpSpPr>
        <p:grpSpPr>
          <a:xfrm>
            <a:off x="8077200" y="1752600"/>
            <a:ext cx="762000" cy="685800"/>
            <a:chOff x="5088" y="1104"/>
            <a:chExt cx="480" cy="432"/>
          </a:xfrm>
        </p:grpSpPr>
        <p:sp>
          <p:nvSpPr>
            <p:cNvPr id="66598" name="Line 39"/>
            <p:cNvSpPr/>
            <p:nvPr/>
          </p:nvSpPr>
          <p:spPr>
            <a:xfrm>
              <a:off x="5088" y="1104"/>
              <a:ext cx="432" cy="0"/>
            </a:xfrm>
            <a:prstGeom prst="line">
              <a:avLst/>
            </a:prstGeom>
            <a:ln w="38100" cap="sq" cmpd="sng">
              <a:solidFill>
                <a:schemeClr val="tx1"/>
              </a:solidFill>
              <a:prstDash val="solid"/>
              <a:round/>
              <a:headEnd type="none" w="sm" len="sm"/>
              <a:tailEnd type="triangle" w="med" len="med"/>
            </a:ln>
          </p:spPr>
        </p:sp>
        <p:graphicFrame>
          <p:nvGraphicFramePr>
            <p:cNvPr id="66599" name="Object 1029"/>
            <p:cNvGraphicFramePr>
              <a:graphicFrameLocks noChangeAspect="1"/>
            </p:cNvGraphicFramePr>
            <p:nvPr/>
          </p:nvGraphicFramePr>
          <p:xfrm>
            <a:off x="5184" y="1104"/>
            <a:ext cx="320" cy="38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34" name="" r:id="rId25" imgW="76200" imgH="127000" progId="Equation.3">
                    <p:embed/>
                  </p:oleObj>
                </mc:Choice>
                <mc:Fallback>
                  <p:oleObj name="" r:id="rId25" imgW="76200" imgH="127000" progId="Equation.3">
                    <p:embed/>
                    <p:pic>
                      <p:nvPicPr>
                        <p:cNvPr id="0" name="图片 3333"/>
                        <p:cNvPicPr/>
                        <p:nvPr/>
                      </p:nvPicPr>
                      <p:blipFill>
                        <a:blip r:embed="rId26">
                          <a:clrChange>
                            <a:clrFrom>
                              <a:srgbClr val="000000"/>
                            </a:clrFrom>
                            <a:clrTo>
                              <a:srgbClr val="000000">
                                <a:alpha val="0"/>
                              </a:srgbClr>
                            </a:clrTo>
                          </a:clrChange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5184" y="1104"/>
                          <a:ext cx="320" cy="384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66600" name="Group 41"/>
            <p:cNvGrpSpPr/>
            <p:nvPr/>
          </p:nvGrpSpPr>
          <p:grpSpPr>
            <a:xfrm>
              <a:off x="5424" y="1392"/>
              <a:ext cx="144" cy="144"/>
              <a:chOff x="4944" y="1824"/>
              <a:chExt cx="288" cy="336"/>
            </a:xfrm>
          </p:grpSpPr>
          <p:sp>
            <p:nvSpPr>
              <p:cNvPr id="66601" name="Line 42"/>
              <p:cNvSpPr/>
              <p:nvPr/>
            </p:nvSpPr>
            <p:spPr>
              <a:xfrm>
                <a:off x="4944" y="1824"/>
                <a:ext cx="288" cy="0"/>
              </a:xfrm>
              <a:prstGeom prst="line">
                <a:avLst/>
              </a:prstGeom>
              <a:ln w="19050" cap="sq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</p:spPr>
          </p:sp>
          <p:sp>
            <p:nvSpPr>
              <p:cNvPr id="66602" name="Line 43"/>
              <p:cNvSpPr/>
              <p:nvPr/>
            </p:nvSpPr>
            <p:spPr>
              <a:xfrm>
                <a:off x="4944" y="2160"/>
                <a:ext cx="288" cy="0"/>
              </a:xfrm>
              <a:prstGeom prst="line">
                <a:avLst/>
              </a:prstGeom>
              <a:ln w="19050" cap="sq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</p:spPr>
          </p:sp>
          <p:sp>
            <p:nvSpPr>
              <p:cNvPr id="66603" name="Line 44"/>
              <p:cNvSpPr/>
              <p:nvPr/>
            </p:nvSpPr>
            <p:spPr>
              <a:xfrm>
                <a:off x="4992" y="1824"/>
                <a:ext cx="0" cy="336"/>
              </a:xfrm>
              <a:prstGeom prst="line">
                <a:avLst/>
              </a:prstGeom>
              <a:ln w="19050" cap="sq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</p:spPr>
          </p:sp>
          <p:sp>
            <p:nvSpPr>
              <p:cNvPr id="66604" name="Line 45"/>
              <p:cNvSpPr/>
              <p:nvPr/>
            </p:nvSpPr>
            <p:spPr>
              <a:xfrm>
                <a:off x="5088" y="1824"/>
                <a:ext cx="0" cy="336"/>
              </a:xfrm>
              <a:prstGeom prst="line">
                <a:avLst/>
              </a:prstGeom>
              <a:ln w="19050" cap="sq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</p:spPr>
          </p:sp>
          <p:sp>
            <p:nvSpPr>
              <p:cNvPr id="66605" name="Line 46"/>
              <p:cNvSpPr/>
              <p:nvPr/>
            </p:nvSpPr>
            <p:spPr>
              <a:xfrm>
                <a:off x="5177" y="1824"/>
                <a:ext cx="0" cy="336"/>
              </a:xfrm>
              <a:prstGeom prst="line">
                <a:avLst/>
              </a:prstGeom>
              <a:ln w="19050" cap="sq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</p:spPr>
          </p:sp>
        </p:grpSp>
      </p:grpSp>
      <p:grpSp>
        <p:nvGrpSpPr>
          <p:cNvPr id="11" name="Group 47"/>
          <p:cNvGrpSpPr/>
          <p:nvPr/>
        </p:nvGrpSpPr>
        <p:grpSpPr>
          <a:xfrm>
            <a:off x="4267200" y="3154363"/>
            <a:ext cx="3035300" cy="1082675"/>
            <a:chOff x="3120" y="2016"/>
            <a:chExt cx="1912" cy="682"/>
          </a:xfrm>
        </p:grpSpPr>
        <p:graphicFrame>
          <p:nvGraphicFramePr>
            <p:cNvPr id="66607" name="Object 1028"/>
            <p:cNvGraphicFramePr>
              <a:graphicFrameLocks noChangeAspect="1"/>
            </p:cNvGraphicFramePr>
            <p:nvPr/>
          </p:nvGraphicFramePr>
          <p:xfrm>
            <a:off x="3120" y="2016"/>
            <a:ext cx="1912" cy="68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26" name="" r:id="rId27" imgW="1562100" imgH="533400" progId="Equation.3">
                    <p:embed/>
                  </p:oleObj>
                </mc:Choice>
                <mc:Fallback>
                  <p:oleObj name="" r:id="rId27" imgW="1562100" imgH="533400" progId="Equation.3">
                    <p:embed/>
                    <p:pic>
                      <p:nvPicPr>
                        <p:cNvPr id="0" name="图片 3325"/>
                        <p:cNvPicPr/>
                        <p:nvPr/>
                      </p:nvPicPr>
                      <p:blipFill>
                        <a:blip r:embed="rId28">
                          <a:clrChange>
                            <a:clrFrom>
                              <a:srgbClr val="000000"/>
                            </a:clrFrom>
                            <a:clrTo>
                              <a:srgbClr val="000000">
                                <a:alpha val="0"/>
                              </a:srgbClr>
                            </a:clrTo>
                          </a:clrChange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3120" y="2016"/>
                          <a:ext cx="1912" cy="682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66608" name="Group 49"/>
            <p:cNvGrpSpPr/>
            <p:nvPr/>
          </p:nvGrpSpPr>
          <p:grpSpPr>
            <a:xfrm>
              <a:off x="3360" y="2400"/>
              <a:ext cx="48" cy="96"/>
              <a:chOff x="5184" y="1920"/>
              <a:chExt cx="144" cy="240"/>
            </a:xfrm>
          </p:grpSpPr>
          <p:sp>
            <p:nvSpPr>
              <p:cNvPr id="66609" name="Line 50"/>
              <p:cNvSpPr/>
              <p:nvPr/>
            </p:nvSpPr>
            <p:spPr>
              <a:xfrm>
                <a:off x="5184" y="1920"/>
                <a:ext cx="144" cy="0"/>
              </a:xfrm>
              <a:prstGeom prst="line">
                <a:avLst/>
              </a:prstGeom>
              <a:ln w="19050" cap="sq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</p:spPr>
          </p:sp>
          <p:sp>
            <p:nvSpPr>
              <p:cNvPr id="66610" name="Line 51"/>
              <p:cNvSpPr/>
              <p:nvPr/>
            </p:nvSpPr>
            <p:spPr>
              <a:xfrm>
                <a:off x="5232" y="1920"/>
                <a:ext cx="0" cy="240"/>
              </a:xfrm>
              <a:prstGeom prst="line">
                <a:avLst/>
              </a:prstGeom>
              <a:ln w="19050" cap="sq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</p:spPr>
          </p:sp>
          <p:sp>
            <p:nvSpPr>
              <p:cNvPr id="66611" name="Line 52"/>
              <p:cNvSpPr/>
              <p:nvPr/>
            </p:nvSpPr>
            <p:spPr>
              <a:xfrm>
                <a:off x="5184" y="2160"/>
                <a:ext cx="144" cy="0"/>
              </a:xfrm>
              <a:prstGeom prst="line">
                <a:avLst/>
              </a:prstGeom>
              <a:ln w="19050" cap="sq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</p:spPr>
          </p:sp>
        </p:grpSp>
      </p:grpSp>
      <p:grpSp>
        <p:nvGrpSpPr>
          <p:cNvPr id="13" name="Group 53"/>
          <p:cNvGrpSpPr/>
          <p:nvPr/>
        </p:nvGrpSpPr>
        <p:grpSpPr>
          <a:xfrm>
            <a:off x="4389438" y="4465638"/>
            <a:ext cx="3411537" cy="966787"/>
            <a:chOff x="3101" y="2784"/>
            <a:chExt cx="2149" cy="609"/>
          </a:xfrm>
        </p:grpSpPr>
        <p:graphicFrame>
          <p:nvGraphicFramePr>
            <p:cNvPr id="66613" name="Object 1027"/>
            <p:cNvGraphicFramePr>
              <a:graphicFrameLocks noChangeAspect="1"/>
            </p:cNvGraphicFramePr>
            <p:nvPr/>
          </p:nvGraphicFramePr>
          <p:xfrm>
            <a:off x="3101" y="2784"/>
            <a:ext cx="2149" cy="60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41" name="" r:id="rId29" imgW="2171700" imgH="533400" progId="Equation.3">
                    <p:embed/>
                  </p:oleObj>
                </mc:Choice>
                <mc:Fallback>
                  <p:oleObj name="" r:id="rId29" imgW="2171700" imgH="533400" progId="Equation.3">
                    <p:embed/>
                    <p:pic>
                      <p:nvPicPr>
                        <p:cNvPr id="0" name="图片 3340"/>
                        <p:cNvPicPr/>
                        <p:nvPr/>
                      </p:nvPicPr>
                      <p:blipFill>
                        <a:blip r:embed="rId30">
                          <a:clrChange>
                            <a:clrFrom>
                              <a:srgbClr val="000000"/>
                            </a:clrFrom>
                            <a:clrTo>
                              <a:srgbClr val="000000">
                                <a:alpha val="0"/>
                              </a:srgbClr>
                            </a:clrTo>
                          </a:clrChange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3101" y="2784"/>
                          <a:ext cx="2149" cy="609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66614" name="Group 55"/>
            <p:cNvGrpSpPr/>
            <p:nvPr/>
          </p:nvGrpSpPr>
          <p:grpSpPr>
            <a:xfrm>
              <a:off x="3312" y="3120"/>
              <a:ext cx="96" cy="144"/>
              <a:chOff x="4944" y="2160"/>
              <a:chExt cx="192" cy="288"/>
            </a:xfrm>
          </p:grpSpPr>
          <p:sp>
            <p:nvSpPr>
              <p:cNvPr id="66615" name="Line 56"/>
              <p:cNvSpPr/>
              <p:nvPr/>
            </p:nvSpPr>
            <p:spPr>
              <a:xfrm>
                <a:off x="4944" y="2160"/>
                <a:ext cx="192" cy="0"/>
              </a:xfrm>
              <a:prstGeom prst="line">
                <a:avLst/>
              </a:prstGeom>
              <a:ln w="19050" cap="sq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</p:spPr>
          </p:sp>
          <p:sp>
            <p:nvSpPr>
              <p:cNvPr id="66616" name="Line 57"/>
              <p:cNvSpPr/>
              <p:nvPr/>
            </p:nvSpPr>
            <p:spPr>
              <a:xfrm>
                <a:off x="4944" y="2448"/>
                <a:ext cx="192" cy="0"/>
              </a:xfrm>
              <a:prstGeom prst="line">
                <a:avLst/>
              </a:prstGeom>
              <a:ln w="19050" cap="sq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</p:spPr>
          </p:sp>
          <p:sp>
            <p:nvSpPr>
              <p:cNvPr id="66617" name="Line 58"/>
              <p:cNvSpPr/>
              <p:nvPr/>
            </p:nvSpPr>
            <p:spPr>
              <a:xfrm>
                <a:off x="4992" y="2160"/>
                <a:ext cx="0" cy="288"/>
              </a:xfrm>
              <a:prstGeom prst="line">
                <a:avLst/>
              </a:prstGeom>
              <a:ln w="19050" cap="sq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</p:spPr>
          </p:sp>
          <p:sp>
            <p:nvSpPr>
              <p:cNvPr id="66618" name="Line 59"/>
              <p:cNvSpPr/>
              <p:nvPr/>
            </p:nvSpPr>
            <p:spPr>
              <a:xfrm>
                <a:off x="5088" y="2160"/>
                <a:ext cx="0" cy="288"/>
              </a:xfrm>
              <a:prstGeom prst="line">
                <a:avLst/>
              </a:prstGeom>
              <a:ln w="19050" cap="sq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</p:spPr>
          </p:sp>
        </p:grpSp>
      </p:grpSp>
      <p:grpSp>
        <p:nvGrpSpPr>
          <p:cNvPr id="15" name="Group 60"/>
          <p:cNvGrpSpPr/>
          <p:nvPr/>
        </p:nvGrpSpPr>
        <p:grpSpPr>
          <a:xfrm>
            <a:off x="4462463" y="5608638"/>
            <a:ext cx="2962275" cy="1020762"/>
            <a:chOff x="3147" y="3504"/>
            <a:chExt cx="1866" cy="643"/>
          </a:xfrm>
        </p:grpSpPr>
        <p:graphicFrame>
          <p:nvGraphicFramePr>
            <p:cNvPr id="66620" name="Object 1026"/>
            <p:cNvGraphicFramePr>
              <a:graphicFrameLocks noChangeAspect="1"/>
            </p:cNvGraphicFramePr>
            <p:nvPr/>
          </p:nvGraphicFramePr>
          <p:xfrm>
            <a:off x="3147" y="3504"/>
            <a:ext cx="1866" cy="64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38" name="" r:id="rId31" imgW="1587500" imgH="533400" progId="Equation.3">
                    <p:embed/>
                  </p:oleObj>
                </mc:Choice>
                <mc:Fallback>
                  <p:oleObj name="" r:id="rId31" imgW="1587500" imgH="533400" progId="Equation.3">
                    <p:embed/>
                    <p:pic>
                      <p:nvPicPr>
                        <p:cNvPr id="0" name="图片 3337"/>
                        <p:cNvPicPr/>
                        <p:nvPr/>
                      </p:nvPicPr>
                      <p:blipFill>
                        <a:blip r:embed="rId32">
                          <a:clrChange>
                            <a:clrFrom>
                              <a:srgbClr val="000000"/>
                            </a:clrFrom>
                            <a:clrTo>
                              <a:srgbClr val="000000">
                                <a:alpha val="0"/>
                              </a:srgbClr>
                            </a:clrTo>
                          </a:clrChange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3147" y="3504"/>
                          <a:ext cx="1866" cy="643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66621" name="Group 62"/>
            <p:cNvGrpSpPr/>
            <p:nvPr/>
          </p:nvGrpSpPr>
          <p:grpSpPr>
            <a:xfrm>
              <a:off x="3360" y="3840"/>
              <a:ext cx="144" cy="144"/>
              <a:chOff x="4944" y="1824"/>
              <a:chExt cx="288" cy="336"/>
            </a:xfrm>
          </p:grpSpPr>
          <p:sp>
            <p:nvSpPr>
              <p:cNvPr id="66622" name="Line 63"/>
              <p:cNvSpPr/>
              <p:nvPr/>
            </p:nvSpPr>
            <p:spPr>
              <a:xfrm>
                <a:off x="4944" y="1824"/>
                <a:ext cx="288" cy="0"/>
              </a:xfrm>
              <a:prstGeom prst="line">
                <a:avLst/>
              </a:prstGeom>
              <a:ln w="19050" cap="sq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</p:spPr>
          </p:sp>
          <p:sp>
            <p:nvSpPr>
              <p:cNvPr id="66623" name="Line 64"/>
              <p:cNvSpPr/>
              <p:nvPr/>
            </p:nvSpPr>
            <p:spPr>
              <a:xfrm>
                <a:off x="4944" y="2160"/>
                <a:ext cx="288" cy="0"/>
              </a:xfrm>
              <a:prstGeom prst="line">
                <a:avLst/>
              </a:prstGeom>
              <a:ln w="19050" cap="sq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</p:spPr>
          </p:sp>
          <p:sp>
            <p:nvSpPr>
              <p:cNvPr id="66624" name="Line 65"/>
              <p:cNvSpPr/>
              <p:nvPr/>
            </p:nvSpPr>
            <p:spPr>
              <a:xfrm>
                <a:off x="4992" y="1824"/>
                <a:ext cx="0" cy="336"/>
              </a:xfrm>
              <a:prstGeom prst="line">
                <a:avLst/>
              </a:prstGeom>
              <a:ln w="19050" cap="sq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</p:spPr>
          </p:sp>
          <p:sp>
            <p:nvSpPr>
              <p:cNvPr id="66625" name="Line 66"/>
              <p:cNvSpPr/>
              <p:nvPr/>
            </p:nvSpPr>
            <p:spPr>
              <a:xfrm>
                <a:off x="5088" y="1824"/>
                <a:ext cx="0" cy="336"/>
              </a:xfrm>
              <a:prstGeom prst="line">
                <a:avLst/>
              </a:prstGeom>
              <a:ln w="19050" cap="sq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</p:spPr>
          </p:sp>
          <p:sp>
            <p:nvSpPr>
              <p:cNvPr id="66626" name="Line 67"/>
              <p:cNvSpPr/>
              <p:nvPr/>
            </p:nvSpPr>
            <p:spPr>
              <a:xfrm>
                <a:off x="5177" y="1824"/>
                <a:ext cx="0" cy="336"/>
              </a:xfrm>
              <a:prstGeom prst="line">
                <a:avLst/>
              </a:prstGeom>
              <a:ln w="19050" cap="sq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</p:spPr>
          </p:sp>
        </p:grpSp>
      </p:grpSp>
      <p:sp>
        <p:nvSpPr>
          <p:cNvPr id="66627" name="AutoShape 68">
            <a:hlinkClick r:id="" action="ppaction://hlinkshowjump?jump=previousslide"/>
          </p:cNvPr>
          <p:cNvSpPr/>
          <p:nvPr/>
        </p:nvSpPr>
        <p:spPr>
          <a:xfrm>
            <a:off x="8153400" y="6477000"/>
            <a:ext cx="457200" cy="304800"/>
          </a:xfrm>
          <a:prstGeom prst="actionButtonBackPrevious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eaLnBrk="0" hangingPunct="0"/>
            <a:endParaRPr lang="zh-CN" altLang="en-US" sz="2800" b="1" dirty="0">
              <a:solidFill>
                <a:srgbClr val="000099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6628" name="AutoShape 69">
            <a:hlinkClick r:id="" action="ppaction://hlinkshowjump?jump=nextslide"/>
          </p:cNvPr>
          <p:cNvSpPr/>
          <p:nvPr/>
        </p:nvSpPr>
        <p:spPr>
          <a:xfrm>
            <a:off x="8610600" y="6477000"/>
            <a:ext cx="457200" cy="304800"/>
          </a:xfrm>
          <a:prstGeom prst="actionButtonForwardNext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eaLnBrk="0" hangingPunct="0"/>
            <a:endParaRPr lang="zh-CN" altLang="en-US" sz="2800" b="1" dirty="0">
              <a:solidFill>
                <a:srgbClr val="000099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41">
                                            <p:txEl>
                                              <p:charRg st="0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78541">
                                            <p:txEl>
                                              <p:charRg st="0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785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4116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4116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785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785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44">
                                            <p:txEl>
                                              <p:charRg st="0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78544">
                                            <p:txEl>
                                              <p:charRg st="0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8541" grpId="0" build="p"/>
      <p:bldP spid="278542" grpId="0"/>
      <p:bldP spid="278543" grpId="0"/>
      <p:bldP spid="278544" grpId="0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" name="Group 2"/>
          <p:cNvGrpSpPr/>
          <p:nvPr/>
        </p:nvGrpSpPr>
        <p:grpSpPr>
          <a:xfrm>
            <a:off x="5029200" y="4038600"/>
            <a:ext cx="2590800" cy="2228850"/>
            <a:chOff x="3120" y="2784"/>
            <a:chExt cx="1632" cy="1404"/>
          </a:xfrm>
        </p:grpSpPr>
        <p:sp>
          <p:nvSpPr>
            <p:cNvPr id="67586" name="Rectangle 3"/>
            <p:cNvSpPr/>
            <p:nvPr/>
          </p:nvSpPr>
          <p:spPr>
            <a:xfrm>
              <a:off x="3408" y="2784"/>
              <a:ext cx="192" cy="1152"/>
            </a:xfrm>
            <a:prstGeom prst="rect">
              <a:avLst/>
            </a:prstGeom>
            <a:solidFill>
              <a:schemeClr val="accent1"/>
            </a:solidFill>
            <a:ln w="12700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  <p:txBody>
            <a:bodyPr wrap="none" anchor="ctr"/>
            <a:p>
              <a:pPr eaLnBrk="0" hangingPunct="0"/>
              <a:endParaRPr lang="zh-CN" altLang="en-US" sz="2800" b="1" dirty="0">
                <a:solidFill>
                  <a:srgbClr val="000099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67587" name="Rectangle 4"/>
            <p:cNvSpPr/>
            <p:nvPr/>
          </p:nvSpPr>
          <p:spPr>
            <a:xfrm>
              <a:off x="4176" y="2784"/>
              <a:ext cx="192" cy="1152"/>
            </a:xfrm>
            <a:prstGeom prst="rect">
              <a:avLst/>
            </a:prstGeom>
            <a:solidFill>
              <a:schemeClr val="accent1"/>
            </a:solidFill>
            <a:ln w="12700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  <p:txBody>
            <a:bodyPr wrap="none" anchor="ctr"/>
            <a:p>
              <a:pPr eaLnBrk="0" hangingPunct="0"/>
              <a:endParaRPr lang="zh-CN" altLang="en-US" sz="2800" b="1" dirty="0">
                <a:solidFill>
                  <a:srgbClr val="000099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graphicFrame>
          <p:nvGraphicFramePr>
            <p:cNvPr id="67588" name="Object 1044"/>
            <p:cNvGraphicFramePr>
              <a:graphicFrameLocks noChangeAspect="1"/>
            </p:cNvGraphicFramePr>
            <p:nvPr/>
          </p:nvGraphicFramePr>
          <p:xfrm>
            <a:off x="3360" y="3936"/>
            <a:ext cx="252" cy="25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36" name="" r:id="rId1" imgW="76200" imgH="76200" progId="Equation.3">
                    <p:embed/>
                  </p:oleObj>
                </mc:Choice>
                <mc:Fallback>
                  <p:oleObj name="" r:id="rId1" imgW="76200" imgH="76200" progId="Equation.3">
                    <p:embed/>
                    <p:pic>
                      <p:nvPicPr>
                        <p:cNvPr id="0" name="图片 3335"/>
                        <p:cNvPicPr/>
                        <p:nvPr/>
                      </p:nvPicPr>
                      <p:blipFill>
                        <a:blip r:embed="rId2">
                          <a:clrChange>
                            <a:clrFrom>
                              <a:srgbClr val="000000"/>
                            </a:clrFrom>
                            <a:clrTo>
                              <a:srgbClr val="000000">
                                <a:alpha val="0"/>
                              </a:srgbClr>
                            </a:clrTo>
                          </a:clrChange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3360" y="3936"/>
                          <a:ext cx="252" cy="252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7589" name="Object 1045"/>
            <p:cNvGraphicFramePr>
              <a:graphicFrameLocks noChangeAspect="1"/>
            </p:cNvGraphicFramePr>
            <p:nvPr/>
          </p:nvGraphicFramePr>
          <p:xfrm>
            <a:off x="4176" y="3936"/>
            <a:ext cx="252" cy="25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39" name="" r:id="rId3" imgW="76200" imgH="76200" progId="Equation.3">
                    <p:embed/>
                  </p:oleObj>
                </mc:Choice>
                <mc:Fallback>
                  <p:oleObj name="" r:id="rId3" imgW="76200" imgH="76200" progId="Equation.3">
                    <p:embed/>
                    <p:pic>
                      <p:nvPicPr>
                        <p:cNvPr id="0" name="图片 3338"/>
                        <p:cNvPicPr/>
                        <p:nvPr/>
                      </p:nvPicPr>
                      <p:blipFill>
                        <a:blip r:embed="rId4">
                          <a:clrChange>
                            <a:clrFrom>
                              <a:srgbClr val="000000"/>
                            </a:clrFrom>
                            <a:clrTo>
                              <a:srgbClr val="000000">
                                <a:alpha val="0"/>
                              </a:srgbClr>
                            </a:clrTo>
                          </a:clrChange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4176" y="3936"/>
                          <a:ext cx="252" cy="252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7590" name="Object 1046"/>
            <p:cNvGraphicFramePr>
              <a:graphicFrameLocks noChangeAspect="1"/>
            </p:cNvGraphicFramePr>
            <p:nvPr/>
          </p:nvGraphicFramePr>
          <p:xfrm>
            <a:off x="3120" y="2784"/>
            <a:ext cx="290" cy="32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40" name="" r:id="rId5" imgW="127000" imgH="165100" progId="Equation.3">
                    <p:embed/>
                  </p:oleObj>
                </mc:Choice>
                <mc:Fallback>
                  <p:oleObj name="" r:id="rId5" imgW="127000" imgH="165100" progId="Equation.3">
                    <p:embed/>
                    <p:pic>
                      <p:nvPicPr>
                        <p:cNvPr id="0" name="图片 3339"/>
                        <p:cNvPicPr/>
                        <p:nvPr/>
                      </p:nvPicPr>
                      <p:blipFill>
                        <a:blip r:embed="rId6">
                          <a:clrChange>
                            <a:clrFrom>
                              <a:srgbClr val="000000"/>
                            </a:clrFrom>
                            <a:clrTo>
                              <a:srgbClr val="000000">
                                <a:alpha val="0"/>
                              </a:srgbClr>
                            </a:clrTo>
                          </a:clrChange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3120" y="2784"/>
                          <a:ext cx="290" cy="32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7591" name="Object 1047"/>
            <p:cNvGraphicFramePr>
              <a:graphicFrameLocks noChangeAspect="1"/>
            </p:cNvGraphicFramePr>
            <p:nvPr/>
          </p:nvGraphicFramePr>
          <p:xfrm>
            <a:off x="3600" y="2784"/>
            <a:ext cx="304" cy="32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42" name="" r:id="rId7" imgW="139700" imgH="165100" progId="Equation.3">
                    <p:embed/>
                  </p:oleObj>
                </mc:Choice>
                <mc:Fallback>
                  <p:oleObj name="" r:id="rId7" imgW="139700" imgH="165100" progId="Equation.3">
                    <p:embed/>
                    <p:pic>
                      <p:nvPicPr>
                        <p:cNvPr id="0" name="图片 3341"/>
                        <p:cNvPicPr/>
                        <p:nvPr/>
                      </p:nvPicPr>
                      <p:blipFill>
                        <a:blip r:embed="rId8">
                          <a:clrChange>
                            <a:clrFrom>
                              <a:srgbClr val="000000"/>
                            </a:clrFrom>
                            <a:clrTo>
                              <a:srgbClr val="000000">
                                <a:alpha val="0"/>
                              </a:srgbClr>
                            </a:clrTo>
                          </a:clrChange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3600" y="2784"/>
                          <a:ext cx="304" cy="32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7592" name="Object 1048"/>
            <p:cNvGraphicFramePr>
              <a:graphicFrameLocks noChangeAspect="1"/>
            </p:cNvGraphicFramePr>
            <p:nvPr/>
          </p:nvGraphicFramePr>
          <p:xfrm>
            <a:off x="3888" y="2784"/>
            <a:ext cx="304" cy="32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37" name="" r:id="rId9" imgW="139700" imgH="165100" progId="Equation.3">
                    <p:embed/>
                  </p:oleObj>
                </mc:Choice>
                <mc:Fallback>
                  <p:oleObj name="" r:id="rId9" imgW="139700" imgH="165100" progId="Equation.3">
                    <p:embed/>
                    <p:pic>
                      <p:nvPicPr>
                        <p:cNvPr id="0" name="图片 3336"/>
                        <p:cNvPicPr/>
                        <p:nvPr/>
                      </p:nvPicPr>
                      <p:blipFill>
                        <a:blip r:embed="rId10">
                          <a:clrChange>
                            <a:clrFrom>
                              <a:srgbClr val="000000"/>
                            </a:clrFrom>
                            <a:clrTo>
                              <a:srgbClr val="000000">
                                <a:alpha val="0"/>
                              </a:srgbClr>
                            </a:clrTo>
                          </a:clrChange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3888" y="2784"/>
                          <a:ext cx="304" cy="32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7593" name="Line 10"/>
            <p:cNvSpPr/>
            <p:nvPr/>
          </p:nvSpPr>
          <p:spPr>
            <a:xfrm>
              <a:off x="4368" y="3792"/>
              <a:ext cx="288" cy="0"/>
            </a:xfrm>
            <a:prstGeom prst="line">
              <a:avLst/>
            </a:prstGeom>
            <a:ln w="38100" cap="sq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67594" name="Line 11"/>
            <p:cNvSpPr/>
            <p:nvPr/>
          </p:nvSpPr>
          <p:spPr>
            <a:xfrm>
              <a:off x="4656" y="3792"/>
              <a:ext cx="0" cy="192"/>
            </a:xfrm>
            <a:prstGeom prst="line">
              <a:avLst/>
            </a:prstGeom>
            <a:ln w="38100" cap="sq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67595" name="Line 12"/>
            <p:cNvSpPr/>
            <p:nvPr/>
          </p:nvSpPr>
          <p:spPr>
            <a:xfrm>
              <a:off x="4512" y="3984"/>
              <a:ext cx="240" cy="0"/>
            </a:xfrm>
            <a:prstGeom prst="line">
              <a:avLst/>
            </a:prstGeom>
            <a:ln w="12700" cap="sq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67596" name="Line 13"/>
            <p:cNvSpPr/>
            <p:nvPr/>
          </p:nvSpPr>
          <p:spPr>
            <a:xfrm flipV="1">
              <a:off x="4560" y="4032"/>
              <a:ext cx="159" cy="0"/>
            </a:xfrm>
            <a:prstGeom prst="line">
              <a:avLst/>
            </a:prstGeom>
            <a:ln w="12700" cap="sq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67597" name="Line 14"/>
            <p:cNvSpPr/>
            <p:nvPr/>
          </p:nvSpPr>
          <p:spPr>
            <a:xfrm>
              <a:off x="4608" y="4080"/>
              <a:ext cx="96" cy="0"/>
            </a:xfrm>
            <a:prstGeom prst="line">
              <a:avLst/>
            </a:prstGeom>
            <a:ln w="12700" cap="sq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</p:sp>
      </p:grpSp>
      <p:grpSp>
        <p:nvGrpSpPr>
          <p:cNvPr id="3" name="Group 15"/>
          <p:cNvGrpSpPr/>
          <p:nvPr/>
        </p:nvGrpSpPr>
        <p:grpSpPr>
          <a:xfrm>
            <a:off x="6172200" y="1066800"/>
            <a:ext cx="2152650" cy="2209800"/>
            <a:chOff x="3888" y="1152"/>
            <a:chExt cx="1356" cy="1392"/>
          </a:xfrm>
        </p:grpSpPr>
        <p:sp>
          <p:nvSpPr>
            <p:cNvPr id="67599" name="Rectangle 16"/>
            <p:cNvSpPr/>
            <p:nvPr/>
          </p:nvSpPr>
          <p:spPr>
            <a:xfrm>
              <a:off x="4224" y="1392"/>
              <a:ext cx="192" cy="1152"/>
            </a:xfrm>
            <a:prstGeom prst="rect">
              <a:avLst/>
            </a:prstGeom>
            <a:solidFill>
              <a:schemeClr val="accent1"/>
            </a:solidFill>
            <a:ln w="12700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  <p:txBody>
            <a:bodyPr wrap="none" anchor="ctr"/>
            <a:p>
              <a:pPr eaLnBrk="0" hangingPunct="0"/>
              <a:endParaRPr lang="zh-CN" altLang="en-US" sz="2800" b="1" dirty="0">
                <a:solidFill>
                  <a:srgbClr val="000099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67600" name="Rectangle 17"/>
            <p:cNvSpPr/>
            <p:nvPr/>
          </p:nvSpPr>
          <p:spPr>
            <a:xfrm>
              <a:off x="4992" y="1392"/>
              <a:ext cx="192" cy="1152"/>
            </a:xfrm>
            <a:prstGeom prst="rect">
              <a:avLst/>
            </a:prstGeom>
            <a:solidFill>
              <a:schemeClr val="accent1"/>
            </a:solidFill>
            <a:ln w="12700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  <p:txBody>
            <a:bodyPr wrap="none" anchor="ctr"/>
            <a:p>
              <a:pPr eaLnBrk="0" hangingPunct="0"/>
              <a:endParaRPr lang="zh-CN" altLang="en-US" sz="2800" b="1" dirty="0">
                <a:solidFill>
                  <a:srgbClr val="000099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graphicFrame>
          <p:nvGraphicFramePr>
            <p:cNvPr id="67601" name="Object 1039"/>
            <p:cNvGraphicFramePr>
              <a:graphicFrameLocks noChangeAspect="1"/>
            </p:cNvGraphicFramePr>
            <p:nvPr/>
          </p:nvGraphicFramePr>
          <p:xfrm>
            <a:off x="3888" y="1296"/>
            <a:ext cx="290" cy="32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48" name="" r:id="rId11" imgW="127000" imgH="165100" progId="Equation.3">
                    <p:embed/>
                  </p:oleObj>
                </mc:Choice>
                <mc:Fallback>
                  <p:oleObj name="" r:id="rId11" imgW="127000" imgH="165100" progId="Equation.3">
                    <p:embed/>
                    <p:pic>
                      <p:nvPicPr>
                        <p:cNvPr id="0" name="图片 3347"/>
                        <p:cNvPicPr/>
                        <p:nvPr/>
                      </p:nvPicPr>
                      <p:blipFill>
                        <a:blip r:embed="rId12">
                          <a:clrChange>
                            <a:clrFrom>
                              <a:srgbClr val="000000"/>
                            </a:clrFrom>
                            <a:clrTo>
                              <a:srgbClr val="000000">
                                <a:alpha val="0"/>
                              </a:srgbClr>
                            </a:clrTo>
                          </a:clrChange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3888" y="1296"/>
                          <a:ext cx="290" cy="32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7602" name="Object 1040"/>
            <p:cNvGraphicFramePr>
              <a:graphicFrameLocks noChangeAspect="1"/>
            </p:cNvGraphicFramePr>
            <p:nvPr/>
          </p:nvGraphicFramePr>
          <p:xfrm>
            <a:off x="4704" y="1296"/>
            <a:ext cx="304" cy="32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56" name="" r:id="rId13" imgW="139700" imgH="165100" progId="Equation.3">
                    <p:embed/>
                  </p:oleObj>
                </mc:Choice>
                <mc:Fallback>
                  <p:oleObj name="" r:id="rId13" imgW="139700" imgH="165100" progId="Equation.3">
                    <p:embed/>
                    <p:pic>
                      <p:nvPicPr>
                        <p:cNvPr id="0" name="图片 3355"/>
                        <p:cNvPicPr/>
                        <p:nvPr/>
                      </p:nvPicPr>
                      <p:blipFill>
                        <a:blip r:embed="rId14">
                          <a:clrChange>
                            <a:clrFrom>
                              <a:srgbClr val="000000"/>
                            </a:clrFrom>
                            <a:clrTo>
                              <a:srgbClr val="000000">
                                <a:alpha val="0"/>
                              </a:srgbClr>
                            </a:clrTo>
                          </a:clrChange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4704" y="1296"/>
                          <a:ext cx="304" cy="32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7603" name="Object 1041"/>
            <p:cNvGraphicFramePr>
              <a:graphicFrameLocks noChangeAspect="1"/>
            </p:cNvGraphicFramePr>
            <p:nvPr/>
          </p:nvGraphicFramePr>
          <p:xfrm>
            <a:off x="4416" y="1296"/>
            <a:ext cx="304" cy="32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51" name="" r:id="rId15" imgW="139700" imgH="165100" progId="Equation.3">
                    <p:embed/>
                  </p:oleObj>
                </mc:Choice>
                <mc:Fallback>
                  <p:oleObj name="" r:id="rId15" imgW="139700" imgH="165100" progId="Equation.3">
                    <p:embed/>
                    <p:pic>
                      <p:nvPicPr>
                        <p:cNvPr id="0" name="图片 3350"/>
                        <p:cNvPicPr/>
                        <p:nvPr/>
                      </p:nvPicPr>
                      <p:blipFill>
                        <a:blip r:embed="rId16">
                          <a:clrChange>
                            <a:clrFrom>
                              <a:srgbClr val="000000"/>
                            </a:clrFrom>
                            <a:clrTo>
                              <a:srgbClr val="000000">
                                <a:alpha val="0"/>
                              </a:srgbClr>
                            </a:clrTo>
                          </a:clrChange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4416" y="1296"/>
                          <a:ext cx="304" cy="32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7604" name="Object 1042"/>
            <p:cNvGraphicFramePr>
              <a:graphicFrameLocks noChangeAspect="1"/>
            </p:cNvGraphicFramePr>
            <p:nvPr/>
          </p:nvGraphicFramePr>
          <p:xfrm>
            <a:off x="4224" y="1152"/>
            <a:ext cx="252" cy="25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54" name="" r:id="rId17" imgW="76200" imgH="76200" progId="Equation.3">
                    <p:embed/>
                  </p:oleObj>
                </mc:Choice>
                <mc:Fallback>
                  <p:oleObj name="" r:id="rId17" imgW="76200" imgH="76200" progId="Equation.3">
                    <p:embed/>
                    <p:pic>
                      <p:nvPicPr>
                        <p:cNvPr id="0" name="图片 3353"/>
                        <p:cNvPicPr/>
                        <p:nvPr/>
                      </p:nvPicPr>
                      <p:blipFill>
                        <a:blip r:embed="rId18">
                          <a:clrChange>
                            <a:clrFrom>
                              <a:srgbClr val="000000"/>
                            </a:clrFrom>
                            <a:clrTo>
                              <a:srgbClr val="000000">
                                <a:alpha val="0"/>
                              </a:srgbClr>
                            </a:clrTo>
                          </a:clrChange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4224" y="1152"/>
                          <a:ext cx="252" cy="252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7605" name="Object 1043"/>
            <p:cNvGraphicFramePr>
              <a:graphicFrameLocks noChangeAspect="1"/>
            </p:cNvGraphicFramePr>
            <p:nvPr/>
          </p:nvGraphicFramePr>
          <p:xfrm>
            <a:off x="4992" y="1152"/>
            <a:ext cx="252" cy="25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55" name="" r:id="rId19" imgW="76200" imgH="76200" progId="Equation.3">
                    <p:embed/>
                  </p:oleObj>
                </mc:Choice>
                <mc:Fallback>
                  <p:oleObj name="" r:id="rId19" imgW="76200" imgH="76200" progId="Equation.3">
                    <p:embed/>
                    <p:pic>
                      <p:nvPicPr>
                        <p:cNvPr id="0" name="图片 3354"/>
                        <p:cNvPicPr/>
                        <p:nvPr/>
                      </p:nvPicPr>
                      <p:blipFill>
                        <a:blip r:embed="rId20">
                          <a:clrChange>
                            <a:clrFrom>
                              <a:srgbClr val="000000"/>
                            </a:clrFrom>
                            <a:clrTo>
                              <a:srgbClr val="000000">
                                <a:alpha val="0"/>
                              </a:srgbClr>
                            </a:clrTo>
                          </a:clrChange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4992" y="1152"/>
                          <a:ext cx="252" cy="252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67606" name="Rectangle 23"/>
          <p:cNvSpPr/>
          <p:nvPr/>
        </p:nvSpPr>
        <p:spPr>
          <a:xfrm>
            <a:off x="0" y="228600"/>
            <a:ext cx="962025" cy="641350"/>
          </a:xfrm>
          <a:prstGeom prst="rect">
            <a:avLst/>
          </a:prstGeom>
          <a:noFill/>
          <a:ln w="9525">
            <a:noFill/>
          </a:ln>
        </p:spPr>
        <p:txBody>
          <a:bodyPr wrap="none" lIns="92075" tIns="46038" rIns="92075" bIns="46038" anchor="t">
            <a:spAutoFit/>
          </a:bodyPr>
          <a:p>
            <a:pPr eaLnBrk="0" hangingPunct="0"/>
            <a:r>
              <a:rPr lang="en-US" altLang="zh-CN" sz="3600" b="1" dirty="0">
                <a:solidFill>
                  <a:srgbClr val="FFFFCC"/>
                </a:solidFill>
                <a:latin typeface="Bookman Old Style" pitchFamily="18" charset="0"/>
                <a:ea typeface="宋体" panose="02010600030101010101" pitchFamily="2" charset="-122"/>
              </a:rPr>
              <a:t>     </a:t>
            </a:r>
            <a:endParaRPr lang="en-US" altLang="zh-CN" sz="3600" dirty="0">
              <a:solidFill>
                <a:srgbClr val="FFFF00"/>
              </a:solidFill>
              <a:latin typeface="Bookman Old Style" pitchFamily="18" charset="0"/>
              <a:ea typeface="宋体" panose="02010600030101010101" pitchFamily="2" charset="-122"/>
            </a:endParaRPr>
          </a:p>
        </p:txBody>
      </p:sp>
      <p:sp>
        <p:nvSpPr>
          <p:cNvPr id="67607" name="Text Box 24"/>
          <p:cNvSpPr txBox="1"/>
          <p:nvPr/>
        </p:nvSpPr>
        <p:spPr>
          <a:xfrm>
            <a:off x="6096000" y="508000"/>
            <a:ext cx="260350" cy="457200"/>
          </a:xfrm>
          <a:prstGeom prst="rect">
            <a:avLst/>
          </a:prstGeom>
          <a:noFill/>
          <a:ln w="12700">
            <a:noFill/>
          </a:ln>
        </p:spPr>
        <p:txBody>
          <a:bodyPr wrap="none" anchor="t">
            <a:spAutoFit/>
          </a:bodyPr>
          <a:p>
            <a:pPr eaLnBrk="0" hangingPunct="0"/>
            <a:r>
              <a:rPr lang="en-US" altLang="zh-CN" dirty="0">
                <a:solidFill>
                  <a:srgbClr val="FFFFC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endParaRPr lang="en-US" altLang="zh-CN" sz="2800" b="1" dirty="0">
              <a:solidFill>
                <a:srgbClr val="FFFFCC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7608" name="Text Box 25"/>
          <p:cNvSpPr txBox="1"/>
          <p:nvPr/>
        </p:nvSpPr>
        <p:spPr>
          <a:xfrm>
            <a:off x="109538" y="228600"/>
            <a:ext cx="6367462" cy="519113"/>
          </a:xfrm>
          <a:prstGeom prst="rect">
            <a:avLst/>
          </a:prstGeom>
          <a:noFill/>
          <a:ln w="12700">
            <a:noFill/>
          </a:ln>
        </p:spPr>
        <p:txBody>
          <a:bodyPr wrap="none" anchor="t">
            <a:spAutoFit/>
          </a:bodyPr>
          <a:p>
            <a:pPr lvl="2" indent="0" eaLnBrk="0" hangingPunct="0">
              <a:buSzPct val="130000"/>
              <a:buFont typeface="Wingdings 2" pitchFamily="18" charset="2"/>
            </a:pPr>
            <a:r>
              <a:rPr lang="en-US" altLang="zh-CN" sz="2800" b="1" dirty="0">
                <a:solidFill>
                  <a:srgbClr val="FFFFC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(2)</a:t>
            </a:r>
            <a:r>
              <a:rPr lang="zh-CN" altLang="en-US" sz="2800" b="1" dirty="0">
                <a:solidFill>
                  <a:srgbClr val="FFFFCC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将</a:t>
            </a:r>
            <a:r>
              <a:rPr lang="en-US" altLang="zh-CN" sz="2800" b="1" i="1" dirty="0">
                <a:solidFill>
                  <a:srgbClr val="FFFFC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B</a:t>
            </a:r>
            <a:r>
              <a:rPr lang="zh-CN" altLang="en-US" sz="2800" b="1" dirty="0">
                <a:solidFill>
                  <a:srgbClr val="FFFFCC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板接地，求电荷及场强分布</a:t>
            </a:r>
            <a:endParaRPr lang="zh-CN" altLang="en-US" sz="2800" b="1" dirty="0">
              <a:solidFill>
                <a:srgbClr val="FFFFCC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4" name="Group 26"/>
          <p:cNvGrpSpPr/>
          <p:nvPr/>
        </p:nvGrpSpPr>
        <p:grpSpPr>
          <a:xfrm>
            <a:off x="6934200" y="2438400"/>
            <a:ext cx="609600" cy="596900"/>
            <a:chOff x="4368" y="2016"/>
            <a:chExt cx="384" cy="376"/>
          </a:xfrm>
        </p:grpSpPr>
        <p:sp>
          <p:nvSpPr>
            <p:cNvPr id="67610" name="Line 27"/>
            <p:cNvSpPr/>
            <p:nvPr/>
          </p:nvSpPr>
          <p:spPr>
            <a:xfrm>
              <a:off x="4368" y="2016"/>
              <a:ext cx="384" cy="0"/>
            </a:xfrm>
            <a:prstGeom prst="line">
              <a:avLst/>
            </a:prstGeom>
            <a:ln w="38100" cap="sq" cmpd="sng">
              <a:solidFill>
                <a:schemeClr val="tx1"/>
              </a:solidFill>
              <a:prstDash val="solid"/>
              <a:round/>
              <a:headEnd type="none" w="sm" len="sm"/>
              <a:tailEnd type="triangle" w="med" len="med"/>
            </a:ln>
          </p:spPr>
        </p:sp>
        <p:graphicFrame>
          <p:nvGraphicFramePr>
            <p:cNvPr id="67611" name="Object 1038"/>
            <p:cNvGraphicFramePr>
              <a:graphicFrameLocks noChangeAspect="1"/>
            </p:cNvGraphicFramePr>
            <p:nvPr/>
          </p:nvGraphicFramePr>
          <p:xfrm>
            <a:off x="4416" y="2016"/>
            <a:ext cx="323" cy="37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53" name="" r:id="rId21" imgW="139700" imgH="190500" progId="Equation.3">
                    <p:embed/>
                  </p:oleObj>
                </mc:Choice>
                <mc:Fallback>
                  <p:oleObj name="" r:id="rId21" imgW="139700" imgH="190500" progId="Equation.3">
                    <p:embed/>
                    <p:pic>
                      <p:nvPicPr>
                        <p:cNvPr id="0" name="图片 3352"/>
                        <p:cNvPicPr/>
                        <p:nvPr/>
                      </p:nvPicPr>
                      <p:blipFill>
                        <a:blip r:embed="rId22">
                          <a:clrChange>
                            <a:clrFrom>
                              <a:srgbClr val="000000"/>
                            </a:clrFrom>
                            <a:clrTo>
                              <a:srgbClr val="000000">
                                <a:alpha val="0"/>
                              </a:srgbClr>
                            </a:clrTo>
                          </a:clrChange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4416" y="2016"/>
                          <a:ext cx="323" cy="376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5" name="Group 29"/>
          <p:cNvGrpSpPr/>
          <p:nvPr/>
        </p:nvGrpSpPr>
        <p:grpSpPr>
          <a:xfrm>
            <a:off x="6705600" y="1981200"/>
            <a:ext cx="350838" cy="492125"/>
            <a:chOff x="4224" y="1728"/>
            <a:chExt cx="221" cy="310"/>
          </a:xfrm>
        </p:grpSpPr>
        <p:sp>
          <p:nvSpPr>
            <p:cNvPr id="67613" name="Oval 30"/>
            <p:cNvSpPr/>
            <p:nvPr/>
          </p:nvSpPr>
          <p:spPr>
            <a:xfrm>
              <a:off x="4272" y="1968"/>
              <a:ext cx="70" cy="70"/>
            </a:xfrm>
            <a:prstGeom prst="ellipse">
              <a:avLst/>
            </a:prstGeom>
            <a:solidFill>
              <a:schemeClr val="bg2"/>
            </a:solidFill>
            <a:ln w="12700">
              <a:noFill/>
            </a:ln>
          </p:spPr>
          <p:txBody>
            <a:bodyPr wrap="none" anchor="ctr"/>
            <a:p>
              <a:pPr eaLnBrk="0" hangingPunct="0"/>
              <a:endParaRPr lang="zh-CN" altLang="en-US" sz="2800" b="1" dirty="0">
                <a:solidFill>
                  <a:srgbClr val="000099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graphicFrame>
          <p:nvGraphicFramePr>
            <p:cNvPr id="67614" name="Object 1037"/>
            <p:cNvGraphicFramePr>
              <a:graphicFrameLocks noChangeAspect="1"/>
            </p:cNvGraphicFramePr>
            <p:nvPr/>
          </p:nvGraphicFramePr>
          <p:xfrm>
            <a:off x="4224" y="1728"/>
            <a:ext cx="221" cy="2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46" name="" r:id="rId23" imgW="25400" imgH="38100" progId="Equation.3">
                    <p:embed/>
                  </p:oleObj>
                </mc:Choice>
                <mc:Fallback>
                  <p:oleObj name="" r:id="rId23" imgW="25400" imgH="38100" progId="Equation.3">
                    <p:embed/>
                    <p:pic>
                      <p:nvPicPr>
                        <p:cNvPr id="0" name="图片 3345"/>
                        <p:cNvPicPr/>
                        <p:nvPr/>
                      </p:nvPicPr>
                      <p:blipFill>
                        <a:blip r:embed="rId24">
                          <a:clrChange>
                            <a:clrFrom>
                              <a:srgbClr val="000000"/>
                            </a:clrFrom>
                            <a:clrTo>
                              <a:srgbClr val="000000">
                                <a:alpha val="0"/>
                              </a:srgbClr>
                            </a:clrTo>
                          </a:clrChange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4224" y="1728"/>
                          <a:ext cx="221" cy="24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6" name="Group 32"/>
          <p:cNvGrpSpPr/>
          <p:nvPr/>
        </p:nvGrpSpPr>
        <p:grpSpPr>
          <a:xfrm>
            <a:off x="6172200" y="2438400"/>
            <a:ext cx="615950" cy="673100"/>
            <a:chOff x="3888" y="2016"/>
            <a:chExt cx="388" cy="424"/>
          </a:xfrm>
        </p:grpSpPr>
        <p:sp>
          <p:nvSpPr>
            <p:cNvPr id="67616" name="Line 33"/>
            <p:cNvSpPr/>
            <p:nvPr/>
          </p:nvSpPr>
          <p:spPr>
            <a:xfrm flipH="1">
              <a:off x="3888" y="2016"/>
              <a:ext cx="384" cy="0"/>
            </a:xfrm>
            <a:prstGeom prst="line">
              <a:avLst/>
            </a:prstGeom>
            <a:ln w="38100" cap="sq" cmpd="sng">
              <a:solidFill>
                <a:schemeClr val="tx1"/>
              </a:solidFill>
              <a:prstDash val="solid"/>
              <a:round/>
              <a:headEnd type="none" w="sm" len="sm"/>
              <a:tailEnd type="triangle" w="med" len="med"/>
            </a:ln>
          </p:spPr>
        </p:sp>
        <p:graphicFrame>
          <p:nvGraphicFramePr>
            <p:cNvPr id="67617" name="Object 1036"/>
            <p:cNvGraphicFramePr>
              <a:graphicFrameLocks noChangeAspect="1"/>
            </p:cNvGraphicFramePr>
            <p:nvPr/>
          </p:nvGraphicFramePr>
          <p:xfrm>
            <a:off x="3936" y="2064"/>
            <a:ext cx="340" cy="37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44" name="" r:id="rId25" imgW="165100" imgH="190500" progId="Equation.3">
                    <p:embed/>
                  </p:oleObj>
                </mc:Choice>
                <mc:Fallback>
                  <p:oleObj name="" r:id="rId25" imgW="165100" imgH="190500" progId="Equation.3">
                    <p:embed/>
                    <p:pic>
                      <p:nvPicPr>
                        <p:cNvPr id="0" name="图片 3343"/>
                        <p:cNvPicPr/>
                        <p:nvPr/>
                      </p:nvPicPr>
                      <p:blipFill>
                        <a:blip r:embed="rId26">
                          <a:clrChange>
                            <a:clrFrom>
                              <a:srgbClr val="000000"/>
                            </a:clrFrom>
                            <a:clrTo>
                              <a:srgbClr val="000000">
                                <a:alpha val="0"/>
                              </a:srgbClr>
                            </a:clrTo>
                          </a:clrChange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3936" y="2064"/>
                          <a:ext cx="340" cy="376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7" name="Group 35"/>
          <p:cNvGrpSpPr/>
          <p:nvPr/>
        </p:nvGrpSpPr>
        <p:grpSpPr>
          <a:xfrm>
            <a:off x="5486400" y="2438400"/>
            <a:ext cx="692150" cy="673100"/>
            <a:chOff x="3456" y="2016"/>
            <a:chExt cx="436" cy="424"/>
          </a:xfrm>
        </p:grpSpPr>
        <p:sp>
          <p:nvSpPr>
            <p:cNvPr id="67619" name="Line 36"/>
            <p:cNvSpPr/>
            <p:nvPr/>
          </p:nvSpPr>
          <p:spPr>
            <a:xfrm flipH="1">
              <a:off x="3456" y="2016"/>
              <a:ext cx="384" cy="0"/>
            </a:xfrm>
            <a:prstGeom prst="line">
              <a:avLst/>
            </a:prstGeom>
            <a:ln w="38100" cap="sq" cmpd="sng">
              <a:solidFill>
                <a:schemeClr val="tx1"/>
              </a:solidFill>
              <a:prstDash val="solid"/>
              <a:round/>
              <a:headEnd type="none" w="sm" len="sm"/>
              <a:tailEnd type="triangle" w="med" len="med"/>
            </a:ln>
          </p:spPr>
        </p:sp>
        <p:graphicFrame>
          <p:nvGraphicFramePr>
            <p:cNvPr id="67620" name="Object 1035"/>
            <p:cNvGraphicFramePr>
              <a:graphicFrameLocks noChangeAspect="1"/>
            </p:cNvGraphicFramePr>
            <p:nvPr/>
          </p:nvGraphicFramePr>
          <p:xfrm>
            <a:off x="3552" y="2064"/>
            <a:ext cx="340" cy="37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47" name="" r:id="rId27" imgW="165100" imgH="190500" progId="Equation.3">
                    <p:embed/>
                  </p:oleObj>
                </mc:Choice>
                <mc:Fallback>
                  <p:oleObj name="" r:id="rId27" imgW="165100" imgH="190500" progId="Equation.3">
                    <p:embed/>
                    <p:pic>
                      <p:nvPicPr>
                        <p:cNvPr id="0" name="图片 3346"/>
                        <p:cNvPicPr/>
                        <p:nvPr/>
                      </p:nvPicPr>
                      <p:blipFill>
                        <a:blip r:embed="rId28">
                          <a:clrChange>
                            <a:clrFrom>
                              <a:srgbClr val="000000"/>
                            </a:clrFrom>
                            <a:clrTo>
                              <a:srgbClr val="000000">
                                <a:alpha val="0"/>
                              </a:srgbClr>
                            </a:clrTo>
                          </a:clrChange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3552" y="2064"/>
                          <a:ext cx="340" cy="376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8" name="Group 38"/>
          <p:cNvGrpSpPr/>
          <p:nvPr/>
        </p:nvGrpSpPr>
        <p:grpSpPr>
          <a:xfrm>
            <a:off x="6705600" y="4495800"/>
            <a:ext cx="280988" cy="568325"/>
            <a:chOff x="4176" y="3072"/>
            <a:chExt cx="177" cy="358"/>
          </a:xfrm>
        </p:grpSpPr>
        <p:graphicFrame>
          <p:nvGraphicFramePr>
            <p:cNvPr id="67622" name="Object 1034"/>
            <p:cNvGraphicFramePr>
              <a:graphicFrameLocks noChangeAspect="1"/>
            </p:cNvGraphicFramePr>
            <p:nvPr/>
          </p:nvGraphicFramePr>
          <p:xfrm>
            <a:off x="4176" y="3072"/>
            <a:ext cx="177" cy="25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50" name="" r:id="rId29" imgW="139700" imgH="203200" progId="Equation.3">
                    <p:embed/>
                  </p:oleObj>
                </mc:Choice>
                <mc:Fallback>
                  <p:oleObj name="" r:id="rId29" imgW="139700" imgH="203200" progId="Equation.3">
                    <p:embed/>
                    <p:pic>
                      <p:nvPicPr>
                        <p:cNvPr id="0" name="图片 3349"/>
                        <p:cNvPicPr/>
                        <p:nvPr/>
                      </p:nvPicPr>
                      <p:blipFill>
                        <a:blip r:embed="rId30"/>
                        <a:stretch>
                          <a:fillRect/>
                        </a:stretch>
                      </p:blipFill>
                      <p:spPr>
                        <a:xfrm>
                          <a:off x="4176" y="3072"/>
                          <a:ext cx="177" cy="256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7623" name="Oval 40"/>
            <p:cNvSpPr/>
            <p:nvPr/>
          </p:nvSpPr>
          <p:spPr>
            <a:xfrm>
              <a:off x="4225" y="3360"/>
              <a:ext cx="70" cy="70"/>
            </a:xfrm>
            <a:prstGeom prst="ellipse">
              <a:avLst/>
            </a:prstGeom>
            <a:solidFill>
              <a:schemeClr val="bg2"/>
            </a:solidFill>
            <a:ln w="12700">
              <a:noFill/>
            </a:ln>
          </p:spPr>
          <p:txBody>
            <a:bodyPr wrap="none" anchor="ctr"/>
            <a:p>
              <a:pPr eaLnBrk="0" hangingPunct="0"/>
              <a:endParaRPr lang="zh-CN" altLang="en-US" sz="2800" b="1" dirty="0">
                <a:solidFill>
                  <a:srgbClr val="000099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9" name="Group 41"/>
          <p:cNvGrpSpPr/>
          <p:nvPr/>
        </p:nvGrpSpPr>
        <p:grpSpPr>
          <a:xfrm>
            <a:off x="6934200" y="4991100"/>
            <a:ext cx="609600" cy="635000"/>
            <a:chOff x="4320" y="3384"/>
            <a:chExt cx="384" cy="400"/>
          </a:xfrm>
        </p:grpSpPr>
        <p:sp>
          <p:nvSpPr>
            <p:cNvPr id="67625" name="Line 42"/>
            <p:cNvSpPr/>
            <p:nvPr/>
          </p:nvSpPr>
          <p:spPr>
            <a:xfrm>
              <a:off x="4320" y="3384"/>
              <a:ext cx="384" cy="0"/>
            </a:xfrm>
            <a:prstGeom prst="line">
              <a:avLst/>
            </a:prstGeom>
            <a:ln w="38100" cap="sq" cmpd="sng">
              <a:solidFill>
                <a:schemeClr val="tx1"/>
              </a:solidFill>
              <a:prstDash val="solid"/>
              <a:round/>
              <a:headEnd type="none" w="sm" len="sm"/>
              <a:tailEnd type="triangle" w="med" len="med"/>
            </a:ln>
          </p:spPr>
        </p:sp>
        <p:graphicFrame>
          <p:nvGraphicFramePr>
            <p:cNvPr id="67626" name="Object 1033"/>
            <p:cNvGraphicFramePr>
              <a:graphicFrameLocks noChangeAspect="1"/>
            </p:cNvGraphicFramePr>
            <p:nvPr/>
          </p:nvGraphicFramePr>
          <p:xfrm>
            <a:off x="4368" y="3408"/>
            <a:ext cx="323" cy="37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57" name="" r:id="rId31" imgW="139700" imgH="190500" progId="Equation.3">
                    <p:embed/>
                  </p:oleObj>
                </mc:Choice>
                <mc:Fallback>
                  <p:oleObj name="" r:id="rId31" imgW="139700" imgH="190500" progId="Equation.3">
                    <p:embed/>
                    <p:pic>
                      <p:nvPicPr>
                        <p:cNvPr id="0" name="图片 3356"/>
                        <p:cNvPicPr/>
                        <p:nvPr/>
                      </p:nvPicPr>
                      <p:blipFill>
                        <a:blip r:embed="rId32">
                          <a:clrChange>
                            <a:clrFrom>
                              <a:srgbClr val="000000"/>
                            </a:clrFrom>
                            <a:clrTo>
                              <a:srgbClr val="000000">
                                <a:alpha val="0"/>
                              </a:srgbClr>
                            </a:clrTo>
                          </a:clrChange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4368" y="3408"/>
                          <a:ext cx="323" cy="376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0" name="Group 44"/>
          <p:cNvGrpSpPr/>
          <p:nvPr/>
        </p:nvGrpSpPr>
        <p:grpSpPr>
          <a:xfrm>
            <a:off x="7620000" y="4991100"/>
            <a:ext cx="615950" cy="635000"/>
            <a:chOff x="4752" y="3384"/>
            <a:chExt cx="388" cy="400"/>
          </a:xfrm>
        </p:grpSpPr>
        <p:sp>
          <p:nvSpPr>
            <p:cNvPr id="67628" name="Line 45"/>
            <p:cNvSpPr/>
            <p:nvPr/>
          </p:nvSpPr>
          <p:spPr>
            <a:xfrm>
              <a:off x="4752" y="3384"/>
              <a:ext cx="384" cy="0"/>
            </a:xfrm>
            <a:prstGeom prst="line">
              <a:avLst/>
            </a:prstGeom>
            <a:ln w="38100" cap="sq" cmpd="sng">
              <a:solidFill>
                <a:schemeClr val="tx1"/>
              </a:solidFill>
              <a:prstDash val="solid"/>
              <a:round/>
              <a:headEnd type="none" w="sm" len="sm"/>
              <a:tailEnd type="triangle" w="med" len="med"/>
            </a:ln>
          </p:spPr>
        </p:sp>
        <p:graphicFrame>
          <p:nvGraphicFramePr>
            <p:cNvPr id="67629" name="Object 1032"/>
            <p:cNvGraphicFramePr>
              <a:graphicFrameLocks noChangeAspect="1"/>
            </p:cNvGraphicFramePr>
            <p:nvPr/>
          </p:nvGraphicFramePr>
          <p:xfrm>
            <a:off x="4800" y="3408"/>
            <a:ext cx="340" cy="37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52" name="" r:id="rId33" imgW="165100" imgH="190500" progId="Equation.3">
                    <p:embed/>
                  </p:oleObj>
                </mc:Choice>
                <mc:Fallback>
                  <p:oleObj name="" r:id="rId33" imgW="165100" imgH="190500" progId="Equation.3">
                    <p:embed/>
                    <p:pic>
                      <p:nvPicPr>
                        <p:cNvPr id="0" name="图片 3351"/>
                        <p:cNvPicPr/>
                        <p:nvPr/>
                      </p:nvPicPr>
                      <p:blipFill>
                        <a:blip r:embed="rId34">
                          <a:clrChange>
                            <a:clrFrom>
                              <a:srgbClr val="000000"/>
                            </a:clrFrom>
                            <a:clrTo>
                              <a:srgbClr val="000000">
                                <a:alpha val="0"/>
                              </a:srgbClr>
                            </a:clrTo>
                          </a:clrChange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4800" y="3408"/>
                          <a:ext cx="340" cy="376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1" name="Group 47"/>
          <p:cNvGrpSpPr/>
          <p:nvPr/>
        </p:nvGrpSpPr>
        <p:grpSpPr>
          <a:xfrm>
            <a:off x="8382000" y="4991100"/>
            <a:ext cx="609600" cy="635000"/>
            <a:chOff x="5232" y="3384"/>
            <a:chExt cx="384" cy="400"/>
          </a:xfrm>
        </p:grpSpPr>
        <p:sp>
          <p:nvSpPr>
            <p:cNvPr id="67631" name="Line 48"/>
            <p:cNvSpPr/>
            <p:nvPr/>
          </p:nvSpPr>
          <p:spPr>
            <a:xfrm>
              <a:off x="5232" y="3384"/>
              <a:ext cx="384" cy="0"/>
            </a:xfrm>
            <a:prstGeom prst="line">
              <a:avLst/>
            </a:prstGeom>
            <a:ln w="38100" cap="sq" cmpd="sng">
              <a:solidFill>
                <a:schemeClr val="tx1"/>
              </a:solidFill>
              <a:prstDash val="solid"/>
              <a:round/>
              <a:headEnd type="none" w="sm" len="sm"/>
              <a:tailEnd type="triangle" w="med" len="med"/>
            </a:ln>
          </p:spPr>
        </p:sp>
        <p:graphicFrame>
          <p:nvGraphicFramePr>
            <p:cNvPr id="67632" name="Object 1031"/>
            <p:cNvGraphicFramePr>
              <a:graphicFrameLocks noChangeAspect="1"/>
            </p:cNvGraphicFramePr>
            <p:nvPr/>
          </p:nvGraphicFramePr>
          <p:xfrm>
            <a:off x="5232" y="3408"/>
            <a:ext cx="340" cy="37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45" name="" r:id="rId35" imgW="165100" imgH="190500" progId="Equation.3">
                    <p:embed/>
                  </p:oleObj>
                </mc:Choice>
                <mc:Fallback>
                  <p:oleObj name="" r:id="rId35" imgW="165100" imgH="190500" progId="Equation.3">
                    <p:embed/>
                    <p:pic>
                      <p:nvPicPr>
                        <p:cNvPr id="0" name="图片 3344"/>
                        <p:cNvPicPr/>
                        <p:nvPr/>
                      </p:nvPicPr>
                      <p:blipFill>
                        <a:blip r:embed="rId36">
                          <a:clrChange>
                            <a:clrFrom>
                              <a:srgbClr val="000000"/>
                            </a:clrFrom>
                            <a:clrTo>
                              <a:srgbClr val="000000">
                                <a:alpha val="0"/>
                              </a:srgbClr>
                            </a:clrTo>
                          </a:clrChange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5232" y="3408"/>
                          <a:ext cx="340" cy="376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2" name="Group 50"/>
          <p:cNvGrpSpPr/>
          <p:nvPr/>
        </p:nvGrpSpPr>
        <p:grpSpPr>
          <a:xfrm>
            <a:off x="685800" y="4167188"/>
            <a:ext cx="3733800" cy="519112"/>
            <a:chOff x="240" y="3201"/>
            <a:chExt cx="2352" cy="327"/>
          </a:xfrm>
        </p:grpSpPr>
        <p:graphicFrame>
          <p:nvGraphicFramePr>
            <p:cNvPr id="67634" name="Object 1029"/>
            <p:cNvGraphicFramePr>
              <a:graphicFrameLocks noChangeAspect="1"/>
            </p:cNvGraphicFramePr>
            <p:nvPr/>
          </p:nvGraphicFramePr>
          <p:xfrm>
            <a:off x="240" y="3216"/>
            <a:ext cx="288" cy="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58" name="" r:id="rId37" imgW="76200" imgH="76200" progId="Equation.3">
                    <p:embed/>
                  </p:oleObj>
                </mc:Choice>
                <mc:Fallback>
                  <p:oleObj name="" r:id="rId37" imgW="76200" imgH="76200" progId="Equation.3">
                    <p:embed/>
                    <p:pic>
                      <p:nvPicPr>
                        <p:cNvPr id="0" name="图片 3357"/>
                        <p:cNvPicPr/>
                        <p:nvPr/>
                      </p:nvPicPr>
                      <p:blipFill>
                        <a:blip r:embed="rId38">
                          <a:clrChange>
                            <a:clrFrom>
                              <a:srgbClr val="000000"/>
                            </a:clrFrom>
                            <a:clrTo>
                              <a:srgbClr val="000000">
                                <a:alpha val="0"/>
                              </a:srgbClr>
                            </a:clrTo>
                          </a:clrChange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240" y="3216"/>
                          <a:ext cx="288" cy="288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7635" name="Text Box 52"/>
            <p:cNvSpPr txBox="1"/>
            <p:nvPr/>
          </p:nvSpPr>
          <p:spPr>
            <a:xfrm>
              <a:off x="480" y="3201"/>
              <a:ext cx="337" cy="327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anchor="t">
              <a:spAutoFit/>
            </a:bodyPr>
            <a:p>
              <a:r>
                <a:rPr lang="zh-CN" altLang="en-US" sz="2800" b="1" dirty="0">
                  <a:solidFill>
                    <a:srgbClr val="FFFFCC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板</a:t>
              </a:r>
              <a:endParaRPr lang="zh-CN" altLang="en-US" sz="2800" b="1" dirty="0">
                <a:solidFill>
                  <a:srgbClr val="FFFFCC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graphicFrame>
          <p:nvGraphicFramePr>
            <p:cNvPr id="67636" name="Object 1030"/>
            <p:cNvGraphicFramePr>
              <a:graphicFrameLocks noChangeAspect="1"/>
            </p:cNvGraphicFramePr>
            <p:nvPr/>
          </p:nvGraphicFramePr>
          <p:xfrm>
            <a:off x="1104" y="3216"/>
            <a:ext cx="1488" cy="30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49" name="" r:id="rId39" imgW="1447800" imgH="165100" progId="Equation.3">
                    <p:embed/>
                  </p:oleObj>
                </mc:Choice>
                <mc:Fallback>
                  <p:oleObj name="" r:id="rId39" imgW="1447800" imgH="165100" progId="Equation.3">
                    <p:embed/>
                    <p:pic>
                      <p:nvPicPr>
                        <p:cNvPr id="0" name="图片 3348"/>
                        <p:cNvPicPr/>
                        <p:nvPr/>
                      </p:nvPicPr>
                      <p:blipFill>
                        <a:blip r:embed="rId40">
                          <a:clrChange>
                            <a:clrFrom>
                              <a:srgbClr val="000000"/>
                            </a:clrFrom>
                            <a:clrTo>
                              <a:srgbClr val="000000">
                                <a:alpha val="0"/>
                              </a:srgbClr>
                            </a:clrTo>
                          </a:clrChange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1104" y="3216"/>
                          <a:ext cx="1488" cy="308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412672" name="Object 1024"/>
          <p:cNvGraphicFramePr>
            <a:graphicFrameLocks noChangeAspect="1"/>
          </p:cNvGraphicFramePr>
          <p:nvPr/>
        </p:nvGraphicFramePr>
        <p:xfrm>
          <a:off x="2819400" y="939800"/>
          <a:ext cx="1095375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43" name="" r:id="rId41" imgW="546100" imgH="165100" progId="Equation.3">
                  <p:embed/>
                </p:oleObj>
              </mc:Choice>
              <mc:Fallback>
                <p:oleObj name="" r:id="rId41" imgW="546100" imgH="165100" progId="Equation.3">
                  <p:embed/>
                  <p:pic>
                    <p:nvPicPr>
                      <p:cNvPr id="0" name="图片 3342"/>
                      <p:cNvPicPr/>
                      <p:nvPr/>
                    </p:nvPicPr>
                    <p:blipFill>
                      <a:blip r:embed="rId42">
                        <a:clrChange>
                          <a:clrFrom>
                            <a:srgbClr val="000000"/>
                          </a:clrFrom>
                          <a:clrTo>
                            <a:srgbClr val="000000">
                              <a:alpha val="0"/>
                            </a:srgbClr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2819400" y="939800"/>
                        <a:ext cx="1095375" cy="5080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9607" name="Text Box 55"/>
          <p:cNvSpPr txBox="1"/>
          <p:nvPr/>
        </p:nvSpPr>
        <p:spPr>
          <a:xfrm>
            <a:off x="1371600" y="914400"/>
            <a:ext cx="1260475" cy="519113"/>
          </a:xfrm>
          <a:prstGeom prst="rect">
            <a:avLst/>
          </a:prstGeom>
          <a:noFill/>
          <a:ln w="12700">
            <a:noFill/>
          </a:ln>
        </p:spPr>
        <p:txBody>
          <a:bodyPr wrap="none" anchor="t">
            <a:spAutoFit/>
          </a:bodyPr>
          <a:p>
            <a:r>
              <a:rPr lang="zh-CN" altLang="en-US" sz="2800" b="1" dirty="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接地时</a:t>
            </a:r>
            <a:endParaRPr lang="zh-CN" altLang="en-US" sz="2800" b="1" dirty="0">
              <a:solidFill>
                <a:srgbClr val="FFFF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79608" name="Text Box 56"/>
          <p:cNvSpPr txBox="1"/>
          <p:nvPr/>
        </p:nvSpPr>
        <p:spPr>
          <a:xfrm>
            <a:off x="762000" y="4953000"/>
            <a:ext cx="2133600" cy="519113"/>
          </a:xfrm>
          <a:prstGeom prst="rect">
            <a:avLst/>
          </a:prstGeom>
          <a:noFill/>
          <a:ln w="12700">
            <a:noFill/>
          </a:ln>
        </p:spPr>
        <p:txBody>
          <a:bodyPr anchor="t">
            <a:spAutoFit/>
          </a:bodyPr>
          <a:p>
            <a:r>
              <a:rPr lang="zh-CN" altLang="en-US" sz="2800" b="1" u="sng" dirty="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电荷分布</a:t>
            </a:r>
            <a:endParaRPr lang="zh-CN" altLang="en-US" sz="2800" b="1" u="sng" dirty="0">
              <a:solidFill>
                <a:srgbClr val="FFFF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412673" name="Object 1025"/>
          <p:cNvGraphicFramePr>
            <a:graphicFrameLocks noChangeAspect="1"/>
          </p:cNvGraphicFramePr>
          <p:nvPr/>
        </p:nvGraphicFramePr>
        <p:xfrm>
          <a:off x="990600" y="5791200"/>
          <a:ext cx="106680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59" name="" r:id="rId43" imgW="533400" imgH="165100" progId="Equation.3">
                  <p:embed/>
                </p:oleObj>
              </mc:Choice>
              <mc:Fallback>
                <p:oleObj name="" r:id="rId43" imgW="533400" imgH="165100" progId="Equation.3">
                  <p:embed/>
                  <p:pic>
                    <p:nvPicPr>
                      <p:cNvPr id="0" name="图片 3358"/>
                      <p:cNvPicPr/>
                      <p:nvPr/>
                    </p:nvPicPr>
                    <p:blipFill>
                      <a:blip r:embed="rId44">
                        <a:clrChange>
                          <a:clrFrom>
                            <a:srgbClr val="000000"/>
                          </a:clrFrom>
                          <a:clrTo>
                            <a:srgbClr val="000000">
                              <a:alpha val="0"/>
                            </a:srgbClr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990600" y="5791200"/>
                        <a:ext cx="1066800" cy="5334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2674" name="Object 1026"/>
          <p:cNvGraphicFramePr>
            <a:graphicFrameLocks noChangeAspect="1"/>
          </p:cNvGraphicFramePr>
          <p:nvPr/>
        </p:nvGraphicFramePr>
        <p:xfrm>
          <a:off x="2667000" y="5562600"/>
          <a:ext cx="2209800" cy="925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65" name="" r:id="rId45" imgW="1346200" imgH="469900" progId="Equation.3">
                  <p:embed/>
                </p:oleObj>
              </mc:Choice>
              <mc:Fallback>
                <p:oleObj name="" r:id="rId45" imgW="1346200" imgH="469900" progId="Equation.3">
                  <p:embed/>
                  <p:pic>
                    <p:nvPicPr>
                      <p:cNvPr id="0" name="图片 3364"/>
                      <p:cNvPicPr/>
                      <p:nvPr/>
                    </p:nvPicPr>
                    <p:blipFill>
                      <a:blip r:embed="rId46">
                        <a:clrChange>
                          <a:clrFrom>
                            <a:srgbClr val="000000"/>
                          </a:clrFrom>
                          <a:clrTo>
                            <a:srgbClr val="000000">
                              <a:alpha val="0"/>
                            </a:srgbClr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2667000" y="5562600"/>
                        <a:ext cx="2209800" cy="92551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3" name="Group 59"/>
          <p:cNvGrpSpPr/>
          <p:nvPr/>
        </p:nvGrpSpPr>
        <p:grpSpPr>
          <a:xfrm>
            <a:off x="8229600" y="2438400"/>
            <a:ext cx="533400" cy="457200"/>
            <a:chOff x="5184" y="2016"/>
            <a:chExt cx="336" cy="288"/>
          </a:xfrm>
        </p:grpSpPr>
        <p:sp>
          <p:nvSpPr>
            <p:cNvPr id="67643" name="Line 60"/>
            <p:cNvSpPr/>
            <p:nvPr/>
          </p:nvSpPr>
          <p:spPr>
            <a:xfrm>
              <a:off x="5184" y="2016"/>
              <a:ext cx="240" cy="0"/>
            </a:xfrm>
            <a:prstGeom prst="line">
              <a:avLst/>
            </a:prstGeom>
            <a:ln w="38100" cap="sq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67644" name="Line 61"/>
            <p:cNvSpPr/>
            <p:nvPr/>
          </p:nvSpPr>
          <p:spPr>
            <a:xfrm>
              <a:off x="5424" y="2016"/>
              <a:ext cx="0" cy="192"/>
            </a:xfrm>
            <a:prstGeom prst="line">
              <a:avLst/>
            </a:prstGeom>
            <a:ln w="38100" cap="sq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67645" name="Line 62"/>
            <p:cNvSpPr/>
            <p:nvPr/>
          </p:nvSpPr>
          <p:spPr>
            <a:xfrm>
              <a:off x="5280" y="2208"/>
              <a:ext cx="240" cy="0"/>
            </a:xfrm>
            <a:prstGeom prst="line">
              <a:avLst/>
            </a:prstGeom>
            <a:ln w="12700" cap="sq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67646" name="Line 63"/>
            <p:cNvSpPr/>
            <p:nvPr/>
          </p:nvSpPr>
          <p:spPr>
            <a:xfrm flipV="1">
              <a:off x="5328" y="2256"/>
              <a:ext cx="159" cy="0"/>
            </a:xfrm>
            <a:prstGeom prst="line">
              <a:avLst/>
            </a:prstGeom>
            <a:ln w="12700" cap="sq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67647" name="Line 64"/>
            <p:cNvSpPr/>
            <p:nvPr/>
          </p:nvSpPr>
          <p:spPr>
            <a:xfrm>
              <a:off x="5376" y="2304"/>
              <a:ext cx="96" cy="0"/>
            </a:xfrm>
            <a:prstGeom prst="line">
              <a:avLst/>
            </a:prstGeom>
            <a:ln w="12700" cap="sq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</p:sp>
      </p:grpSp>
      <p:grpSp>
        <p:nvGrpSpPr>
          <p:cNvPr id="14" name="Group 65"/>
          <p:cNvGrpSpPr/>
          <p:nvPr/>
        </p:nvGrpSpPr>
        <p:grpSpPr>
          <a:xfrm>
            <a:off x="685800" y="1593850"/>
            <a:ext cx="4300538" cy="1073150"/>
            <a:chOff x="432" y="1004"/>
            <a:chExt cx="2709" cy="676"/>
          </a:xfrm>
        </p:grpSpPr>
        <p:graphicFrame>
          <p:nvGraphicFramePr>
            <p:cNvPr id="67649" name="Object 1028"/>
            <p:cNvGraphicFramePr>
              <a:graphicFrameLocks noChangeAspect="1"/>
            </p:cNvGraphicFramePr>
            <p:nvPr/>
          </p:nvGraphicFramePr>
          <p:xfrm>
            <a:off x="1104" y="1004"/>
            <a:ext cx="2037" cy="67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67" name="" r:id="rId47" imgW="1955800" imgH="533400" progId="Equation.3">
                    <p:embed/>
                  </p:oleObj>
                </mc:Choice>
                <mc:Fallback>
                  <p:oleObj name="" r:id="rId47" imgW="1955800" imgH="533400" progId="Equation.3">
                    <p:embed/>
                    <p:pic>
                      <p:nvPicPr>
                        <p:cNvPr id="0" name="图片 3366"/>
                        <p:cNvPicPr/>
                        <p:nvPr/>
                      </p:nvPicPr>
                      <p:blipFill>
                        <a:blip r:embed="rId48">
                          <a:clrChange>
                            <a:clrFrom>
                              <a:srgbClr val="000000"/>
                            </a:clrFrom>
                            <a:clrTo>
                              <a:srgbClr val="000000">
                                <a:alpha val="0"/>
                              </a:srgbClr>
                            </a:clrTo>
                          </a:clrChange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1104" y="1004"/>
                          <a:ext cx="2037" cy="676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7650" name="Text Box 67"/>
            <p:cNvSpPr txBox="1"/>
            <p:nvPr/>
          </p:nvSpPr>
          <p:spPr>
            <a:xfrm>
              <a:off x="432" y="1104"/>
              <a:ext cx="502" cy="365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anchor="t">
              <a:spAutoFit/>
            </a:bodyPr>
            <a:p>
              <a:r>
                <a:rPr lang="en-US" altLang="zh-CN" sz="3200" b="1" i="1" u="sng" dirty="0">
                  <a:solidFill>
                    <a:srgbClr val="00FF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a</a:t>
              </a:r>
              <a:r>
                <a:rPr lang="zh-CN" altLang="en-US" sz="3200" b="1" u="sng" dirty="0">
                  <a:solidFill>
                    <a:srgbClr val="00FF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点</a:t>
              </a:r>
              <a:endParaRPr lang="zh-CN" altLang="en-US" sz="3200" b="1" u="sng" dirty="0">
                <a:solidFill>
                  <a:srgbClr val="00FF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15" name="Group 68"/>
          <p:cNvGrpSpPr/>
          <p:nvPr/>
        </p:nvGrpSpPr>
        <p:grpSpPr>
          <a:xfrm>
            <a:off x="644525" y="2743200"/>
            <a:ext cx="4333875" cy="1093788"/>
            <a:chOff x="406" y="1728"/>
            <a:chExt cx="2730" cy="689"/>
          </a:xfrm>
        </p:grpSpPr>
        <p:graphicFrame>
          <p:nvGraphicFramePr>
            <p:cNvPr id="67652" name="Object 1027"/>
            <p:cNvGraphicFramePr>
              <a:graphicFrameLocks noChangeAspect="1"/>
            </p:cNvGraphicFramePr>
            <p:nvPr/>
          </p:nvGraphicFramePr>
          <p:xfrm>
            <a:off x="1056" y="1728"/>
            <a:ext cx="2080" cy="68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69" name="" r:id="rId49" imgW="1955800" imgH="533400" progId="Equation.3">
                    <p:embed/>
                  </p:oleObj>
                </mc:Choice>
                <mc:Fallback>
                  <p:oleObj name="" r:id="rId49" imgW="1955800" imgH="533400" progId="Equation.3">
                    <p:embed/>
                    <p:pic>
                      <p:nvPicPr>
                        <p:cNvPr id="0" name="图片 3368"/>
                        <p:cNvPicPr/>
                        <p:nvPr/>
                      </p:nvPicPr>
                      <p:blipFill>
                        <a:blip r:embed="rId50">
                          <a:clrChange>
                            <a:clrFrom>
                              <a:srgbClr val="000000"/>
                            </a:clrFrom>
                            <a:clrTo>
                              <a:srgbClr val="000000">
                                <a:alpha val="0"/>
                              </a:srgbClr>
                            </a:clrTo>
                          </a:clrChange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1056" y="1728"/>
                          <a:ext cx="2080" cy="689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7653" name="Text Box 70"/>
            <p:cNvSpPr txBox="1"/>
            <p:nvPr/>
          </p:nvSpPr>
          <p:spPr>
            <a:xfrm>
              <a:off x="406" y="1824"/>
              <a:ext cx="502" cy="365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anchor="t">
              <a:spAutoFit/>
            </a:bodyPr>
            <a:p>
              <a:r>
                <a:rPr lang="en-US" altLang="zh-CN" sz="3200" b="1" i="1" u="sng" dirty="0">
                  <a:solidFill>
                    <a:srgbClr val="00FF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b</a:t>
              </a:r>
              <a:r>
                <a:rPr lang="zh-CN" altLang="en-US" sz="3200" b="1" u="sng" dirty="0">
                  <a:solidFill>
                    <a:srgbClr val="00FF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点</a:t>
              </a:r>
              <a:endParaRPr lang="zh-CN" altLang="en-US" sz="3200" b="1" u="sng" dirty="0">
                <a:solidFill>
                  <a:srgbClr val="00FF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67654" name="AutoShape 71">
            <a:hlinkClick r:id="" action="ppaction://hlinkshowjump?jump=previousslide"/>
          </p:cNvPr>
          <p:cNvSpPr/>
          <p:nvPr/>
        </p:nvSpPr>
        <p:spPr>
          <a:xfrm>
            <a:off x="8153400" y="6477000"/>
            <a:ext cx="457200" cy="304800"/>
          </a:xfrm>
          <a:prstGeom prst="actionButtonBackPrevious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eaLnBrk="0" hangingPunct="0"/>
            <a:endParaRPr lang="zh-CN" altLang="en-US" sz="2800" b="1" dirty="0">
              <a:solidFill>
                <a:srgbClr val="000099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7655" name="AutoShape 72">
            <a:hlinkClick r:id="" action="ppaction://hlinkshowjump?jump=nextslide"/>
          </p:cNvPr>
          <p:cNvSpPr/>
          <p:nvPr/>
        </p:nvSpPr>
        <p:spPr>
          <a:xfrm>
            <a:off x="8610600" y="6477000"/>
            <a:ext cx="457200" cy="304800"/>
          </a:xfrm>
          <a:prstGeom prst="actionButtonForwardNext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eaLnBrk="0" hangingPunct="0"/>
            <a:endParaRPr lang="zh-CN" altLang="en-US" sz="2800" b="1" dirty="0">
              <a:solidFill>
                <a:srgbClr val="000099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607">
                                            <p:txEl>
                                              <p:charRg st="0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79607">
                                            <p:txEl>
                                              <p:charRg st="0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2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4" dur="500"/>
                                        <p:tgtEl>
                                          <p:spTgt spid="2796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2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2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9607" grpId="0" build="p"/>
      <p:bldP spid="279608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8609" name="Text Box 2"/>
          <p:cNvSpPr txBox="1"/>
          <p:nvPr/>
        </p:nvSpPr>
        <p:spPr>
          <a:xfrm>
            <a:off x="6096000" y="508000"/>
            <a:ext cx="260350" cy="457200"/>
          </a:xfrm>
          <a:prstGeom prst="rect">
            <a:avLst/>
          </a:prstGeom>
          <a:noFill/>
          <a:ln w="12700">
            <a:noFill/>
          </a:ln>
        </p:spPr>
        <p:txBody>
          <a:bodyPr wrap="none" anchor="t">
            <a:spAutoFit/>
          </a:bodyPr>
          <a:p>
            <a:pPr eaLnBrk="0" hangingPunct="0"/>
            <a:r>
              <a:rPr lang="en-US" altLang="zh-CN" dirty="0">
                <a:solidFill>
                  <a:srgbClr val="FFFFC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endParaRPr lang="en-US" altLang="zh-CN" sz="2800" b="1" dirty="0">
              <a:solidFill>
                <a:srgbClr val="FFFFCC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80579" name="Rectangle 3"/>
          <p:cNvSpPr/>
          <p:nvPr/>
        </p:nvSpPr>
        <p:spPr>
          <a:xfrm>
            <a:off x="1066800" y="3048000"/>
            <a:ext cx="609600" cy="2041525"/>
          </a:xfrm>
          <a:prstGeom prst="rect">
            <a:avLst/>
          </a:prstGeom>
          <a:solidFill>
            <a:srgbClr val="006600"/>
          </a:solidFill>
          <a:ln w="12700">
            <a:noFill/>
          </a:ln>
          <a:effectLst>
            <a:prstShdw prst="shdw17" dist="17961" dir="2699999">
              <a:srgbClr val="003D00"/>
            </a:prstShdw>
          </a:effectLst>
        </p:spPr>
        <p:txBody>
          <a:bodyPr anchor="t">
            <a:spAutoFit/>
          </a:bodyPr>
          <a:p>
            <a:r>
              <a:rPr lang="zh-CN" altLang="en-US" sz="3200" b="1" dirty="0">
                <a:solidFill>
                  <a:srgbClr val="FFFFCC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场强分布</a:t>
            </a:r>
            <a:endParaRPr lang="zh-CN" altLang="en-US" sz="3200" b="1" dirty="0">
              <a:solidFill>
                <a:srgbClr val="FFFFCC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2" name="Group 4"/>
          <p:cNvGrpSpPr/>
          <p:nvPr/>
        </p:nvGrpSpPr>
        <p:grpSpPr>
          <a:xfrm>
            <a:off x="6172200" y="1828800"/>
            <a:ext cx="2590800" cy="2209800"/>
            <a:chOff x="3888" y="1152"/>
            <a:chExt cx="1632" cy="1392"/>
          </a:xfrm>
        </p:grpSpPr>
        <p:sp>
          <p:nvSpPr>
            <p:cNvPr id="68612" name="Rectangle 5"/>
            <p:cNvSpPr/>
            <p:nvPr/>
          </p:nvSpPr>
          <p:spPr>
            <a:xfrm>
              <a:off x="4224" y="1392"/>
              <a:ext cx="192" cy="1152"/>
            </a:xfrm>
            <a:prstGeom prst="rect">
              <a:avLst/>
            </a:prstGeom>
            <a:solidFill>
              <a:schemeClr val="accent1"/>
            </a:solidFill>
            <a:ln w="12700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  <p:txBody>
            <a:bodyPr wrap="none" anchor="ctr"/>
            <a:p>
              <a:pPr eaLnBrk="0" hangingPunct="0"/>
              <a:endParaRPr lang="zh-CN" altLang="en-US" sz="2800" b="1" dirty="0">
                <a:solidFill>
                  <a:srgbClr val="000099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68613" name="Rectangle 6"/>
            <p:cNvSpPr/>
            <p:nvPr/>
          </p:nvSpPr>
          <p:spPr>
            <a:xfrm>
              <a:off x="4992" y="1392"/>
              <a:ext cx="192" cy="1152"/>
            </a:xfrm>
            <a:prstGeom prst="rect">
              <a:avLst/>
            </a:prstGeom>
            <a:solidFill>
              <a:schemeClr val="accent1"/>
            </a:solidFill>
            <a:ln w="12700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  <p:txBody>
            <a:bodyPr wrap="none" anchor="ctr"/>
            <a:p>
              <a:pPr eaLnBrk="0" hangingPunct="0"/>
              <a:endParaRPr lang="zh-CN" altLang="en-US" sz="2800" b="1" dirty="0">
                <a:solidFill>
                  <a:srgbClr val="000099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graphicFrame>
          <p:nvGraphicFramePr>
            <p:cNvPr id="68614" name="Object 1029"/>
            <p:cNvGraphicFramePr>
              <a:graphicFrameLocks noChangeAspect="1"/>
            </p:cNvGraphicFramePr>
            <p:nvPr/>
          </p:nvGraphicFramePr>
          <p:xfrm>
            <a:off x="3888" y="1296"/>
            <a:ext cx="290" cy="32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63" name="" r:id="rId1" imgW="127000" imgH="165100" progId="Equation.3">
                    <p:embed/>
                  </p:oleObj>
                </mc:Choice>
                <mc:Fallback>
                  <p:oleObj name="" r:id="rId1" imgW="127000" imgH="165100" progId="Equation.3">
                    <p:embed/>
                    <p:pic>
                      <p:nvPicPr>
                        <p:cNvPr id="0" name="图片 3362"/>
                        <p:cNvPicPr/>
                        <p:nvPr/>
                      </p:nvPicPr>
                      <p:blipFill>
                        <a:blip r:embed="rId2">
                          <a:clrChange>
                            <a:clrFrom>
                              <a:srgbClr val="000000"/>
                            </a:clrFrom>
                            <a:clrTo>
                              <a:srgbClr val="000000">
                                <a:alpha val="0"/>
                              </a:srgbClr>
                            </a:clrTo>
                          </a:clrChange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3888" y="1296"/>
                          <a:ext cx="290" cy="32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8615" name="Object 1030"/>
            <p:cNvGraphicFramePr>
              <a:graphicFrameLocks noChangeAspect="1"/>
            </p:cNvGraphicFramePr>
            <p:nvPr/>
          </p:nvGraphicFramePr>
          <p:xfrm>
            <a:off x="4704" y="1296"/>
            <a:ext cx="304" cy="32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61" name="" r:id="rId3" imgW="139700" imgH="165100" progId="Equation.3">
                    <p:embed/>
                  </p:oleObj>
                </mc:Choice>
                <mc:Fallback>
                  <p:oleObj name="" r:id="rId3" imgW="139700" imgH="165100" progId="Equation.3">
                    <p:embed/>
                    <p:pic>
                      <p:nvPicPr>
                        <p:cNvPr id="0" name="图片 3360"/>
                        <p:cNvPicPr/>
                        <p:nvPr/>
                      </p:nvPicPr>
                      <p:blipFill>
                        <a:blip r:embed="rId4">
                          <a:clrChange>
                            <a:clrFrom>
                              <a:srgbClr val="000000"/>
                            </a:clrFrom>
                            <a:clrTo>
                              <a:srgbClr val="000000">
                                <a:alpha val="0"/>
                              </a:srgbClr>
                            </a:clrTo>
                          </a:clrChange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4704" y="1296"/>
                          <a:ext cx="304" cy="32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8616" name="Object 1031"/>
            <p:cNvGraphicFramePr>
              <a:graphicFrameLocks noChangeAspect="1"/>
            </p:cNvGraphicFramePr>
            <p:nvPr/>
          </p:nvGraphicFramePr>
          <p:xfrm>
            <a:off x="4416" y="1296"/>
            <a:ext cx="304" cy="32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68" name="" r:id="rId5" imgW="139700" imgH="165100" progId="Equation.3">
                    <p:embed/>
                  </p:oleObj>
                </mc:Choice>
                <mc:Fallback>
                  <p:oleObj name="" r:id="rId5" imgW="139700" imgH="165100" progId="Equation.3">
                    <p:embed/>
                    <p:pic>
                      <p:nvPicPr>
                        <p:cNvPr id="0" name="图片 3367"/>
                        <p:cNvPicPr/>
                        <p:nvPr/>
                      </p:nvPicPr>
                      <p:blipFill>
                        <a:blip r:embed="rId6">
                          <a:clrChange>
                            <a:clrFrom>
                              <a:srgbClr val="000000"/>
                            </a:clrFrom>
                            <a:clrTo>
                              <a:srgbClr val="000000">
                                <a:alpha val="0"/>
                              </a:srgbClr>
                            </a:clrTo>
                          </a:clrChange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4416" y="1296"/>
                          <a:ext cx="304" cy="32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8617" name="Object 1032"/>
            <p:cNvGraphicFramePr>
              <a:graphicFrameLocks noChangeAspect="1"/>
            </p:cNvGraphicFramePr>
            <p:nvPr/>
          </p:nvGraphicFramePr>
          <p:xfrm>
            <a:off x="4224" y="1152"/>
            <a:ext cx="252" cy="25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66" name="" r:id="rId7" imgW="76200" imgH="76200" progId="Equation.3">
                    <p:embed/>
                  </p:oleObj>
                </mc:Choice>
                <mc:Fallback>
                  <p:oleObj name="" r:id="rId7" imgW="76200" imgH="76200" progId="Equation.3">
                    <p:embed/>
                    <p:pic>
                      <p:nvPicPr>
                        <p:cNvPr id="0" name="图片 3365"/>
                        <p:cNvPicPr/>
                        <p:nvPr/>
                      </p:nvPicPr>
                      <p:blipFill>
                        <a:blip r:embed="rId8">
                          <a:clrChange>
                            <a:clrFrom>
                              <a:srgbClr val="000000"/>
                            </a:clrFrom>
                            <a:clrTo>
                              <a:srgbClr val="000000">
                                <a:alpha val="0"/>
                              </a:srgbClr>
                            </a:clrTo>
                          </a:clrChange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4224" y="1152"/>
                          <a:ext cx="252" cy="252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8618" name="Object 1033"/>
            <p:cNvGraphicFramePr>
              <a:graphicFrameLocks noChangeAspect="1"/>
            </p:cNvGraphicFramePr>
            <p:nvPr/>
          </p:nvGraphicFramePr>
          <p:xfrm>
            <a:off x="4992" y="1152"/>
            <a:ext cx="252" cy="25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64" name="" r:id="rId9" imgW="76200" imgH="76200" progId="Equation.3">
                    <p:embed/>
                  </p:oleObj>
                </mc:Choice>
                <mc:Fallback>
                  <p:oleObj name="" r:id="rId9" imgW="76200" imgH="76200" progId="Equation.3">
                    <p:embed/>
                    <p:pic>
                      <p:nvPicPr>
                        <p:cNvPr id="0" name="图片 3363"/>
                        <p:cNvPicPr/>
                        <p:nvPr/>
                      </p:nvPicPr>
                      <p:blipFill>
                        <a:blip r:embed="rId10">
                          <a:clrChange>
                            <a:clrFrom>
                              <a:srgbClr val="000000"/>
                            </a:clrFrom>
                            <a:clrTo>
                              <a:srgbClr val="000000">
                                <a:alpha val="0"/>
                              </a:srgbClr>
                            </a:clrTo>
                          </a:clrChange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4992" y="1152"/>
                          <a:ext cx="252" cy="252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68619" name="Group 12"/>
            <p:cNvGrpSpPr/>
            <p:nvPr/>
          </p:nvGrpSpPr>
          <p:grpSpPr>
            <a:xfrm>
              <a:off x="5184" y="2064"/>
              <a:ext cx="336" cy="288"/>
              <a:chOff x="5184" y="2064"/>
              <a:chExt cx="336" cy="288"/>
            </a:xfrm>
          </p:grpSpPr>
          <p:sp>
            <p:nvSpPr>
              <p:cNvPr id="68620" name="Line 13"/>
              <p:cNvSpPr/>
              <p:nvPr/>
            </p:nvSpPr>
            <p:spPr>
              <a:xfrm>
                <a:off x="5184" y="2064"/>
                <a:ext cx="240" cy="0"/>
              </a:xfrm>
              <a:prstGeom prst="line">
                <a:avLst/>
              </a:prstGeom>
              <a:ln w="38100" cap="sq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</p:spPr>
          </p:sp>
          <p:sp>
            <p:nvSpPr>
              <p:cNvPr id="68621" name="Line 14"/>
              <p:cNvSpPr/>
              <p:nvPr/>
            </p:nvSpPr>
            <p:spPr>
              <a:xfrm>
                <a:off x="5424" y="2064"/>
                <a:ext cx="0" cy="192"/>
              </a:xfrm>
              <a:prstGeom prst="line">
                <a:avLst/>
              </a:prstGeom>
              <a:ln w="38100" cap="sq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</p:spPr>
          </p:sp>
          <p:sp>
            <p:nvSpPr>
              <p:cNvPr id="68622" name="Line 15"/>
              <p:cNvSpPr/>
              <p:nvPr/>
            </p:nvSpPr>
            <p:spPr>
              <a:xfrm>
                <a:off x="5280" y="2256"/>
                <a:ext cx="240" cy="0"/>
              </a:xfrm>
              <a:prstGeom prst="line">
                <a:avLst/>
              </a:prstGeom>
              <a:ln w="12700" cap="sq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</p:spPr>
          </p:sp>
          <p:sp>
            <p:nvSpPr>
              <p:cNvPr id="68623" name="Line 16"/>
              <p:cNvSpPr/>
              <p:nvPr/>
            </p:nvSpPr>
            <p:spPr>
              <a:xfrm flipV="1">
                <a:off x="5328" y="2304"/>
                <a:ext cx="159" cy="0"/>
              </a:xfrm>
              <a:prstGeom prst="line">
                <a:avLst/>
              </a:prstGeom>
              <a:ln w="12700" cap="sq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</p:spPr>
          </p:sp>
          <p:sp>
            <p:nvSpPr>
              <p:cNvPr id="68624" name="Line 17"/>
              <p:cNvSpPr/>
              <p:nvPr/>
            </p:nvSpPr>
            <p:spPr>
              <a:xfrm>
                <a:off x="5376" y="2352"/>
                <a:ext cx="96" cy="0"/>
              </a:xfrm>
              <a:prstGeom prst="line">
                <a:avLst/>
              </a:prstGeom>
              <a:ln w="12700" cap="sq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</p:spPr>
          </p:sp>
        </p:grpSp>
      </p:grpSp>
      <p:graphicFrame>
        <p:nvGraphicFramePr>
          <p:cNvPr id="413696" name="Object 1024"/>
          <p:cNvGraphicFramePr>
            <a:graphicFrameLocks noChangeAspect="1"/>
          </p:cNvGraphicFramePr>
          <p:nvPr/>
        </p:nvGraphicFramePr>
        <p:xfrm>
          <a:off x="4038600" y="2895600"/>
          <a:ext cx="1600200" cy="995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60" name="" r:id="rId11" imgW="774700" imgH="533400" progId="Equation.3">
                  <p:embed/>
                </p:oleObj>
              </mc:Choice>
              <mc:Fallback>
                <p:oleObj name="" r:id="rId11" imgW="774700" imgH="533400" progId="Equation.3">
                  <p:embed/>
                  <p:pic>
                    <p:nvPicPr>
                      <p:cNvPr id="0" name="图片 3359"/>
                      <p:cNvPicPr/>
                      <p:nvPr/>
                    </p:nvPicPr>
                    <p:blipFill>
                      <a:blip r:embed="rId12">
                        <a:clrChange>
                          <a:clrFrom>
                            <a:srgbClr val="000000"/>
                          </a:clrFrom>
                          <a:clrTo>
                            <a:srgbClr val="000000">
                              <a:alpha val="0"/>
                            </a:srgbClr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4038600" y="2895600"/>
                        <a:ext cx="1600200" cy="99536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3697" name="Object 1025"/>
          <p:cNvGraphicFramePr>
            <a:graphicFrameLocks noChangeAspect="1"/>
          </p:cNvGraphicFramePr>
          <p:nvPr/>
        </p:nvGraphicFramePr>
        <p:xfrm>
          <a:off x="4419600" y="4648200"/>
          <a:ext cx="1219200" cy="511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62" name="" r:id="rId13" imgW="469900" imgH="88900" progId="Equation.3">
                  <p:embed/>
                </p:oleObj>
              </mc:Choice>
              <mc:Fallback>
                <p:oleObj name="" r:id="rId13" imgW="469900" imgH="88900" progId="Equation.3">
                  <p:embed/>
                  <p:pic>
                    <p:nvPicPr>
                      <p:cNvPr id="0" name="图片 3361"/>
                      <p:cNvPicPr/>
                      <p:nvPr/>
                    </p:nvPicPr>
                    <p:blipFill>
                      <a:blip r:embed="rId14">
                        <a:clrChange>
                          <a:clrFrom>
                            <a:srgbClr val="000000"/>
                          </a:clrFrom>
                          <a:clrTo>
                            <a:srgbClr val="000000">
                              <a:alpha val="0"/>
                            </a:srgbClr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4419600" y="4648200"/>
                        <a:ext cx="1219200" cy="5111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3698" name="Object 1026"/>
          <p:cNvGraphicFramePr>
            <a:graphicFrameLocks noChangeAspect="1"/>
          </p:cNvGraphicFramePr>
          <p:nvPr/>
        </p:nvGraphicFramePr>
        <p:xfrm>
          <a:off x="3352800" y="838200"/>
          <a:ext cx="1143000" cy="541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71" name="" r:id="rId15" imgW="533400" imgH="165100" progId="Equation.3">
                  <p:embed/>
                </p:oleObj>
              </mc:Choice>
              <mc:Fallback>
                <p:oleObj name="" r:id="rId15" imgW="533400" imgH="165100" progId="Equation.3">
                  <p:embed/>
                  <p:pic>
                    <p:nvPicPr>
                      <p:cNvPr id="0" name="图片 3370"/>
                      <p:cNvPicPr/>
                      <p:nvPr/>
                    </p:nvPicPr>
                    <p:blipFill>
                      <a:blip r:embed="rId16">
                        <a:clrChange>
                          <a:clrFrom>
                            <a:srgbClr val="000000"/>
                          </a:clrFrom>
                          <a:clrTo>
                            <a:srgbClr val="000000">
                              <a:alpha val="0"/>
                            </a:srgbClr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3352800" y="838200"/>
                        <a:ext cx="1143000" cy="54133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3699" name="Object 1027"/>
          <p:cNvGraphicFramePr>
            <a:graphicFrameLocks noChangeAspect="1"/>
          </p:cNvGraphicFramePr>
          <p:nvPr/>
        </p:nvGraphicFramePr>
        <p:xfrm>
          <a:off x="5257800" y="685800"/>
          <a:ext cx="2133600" cy="893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72" name="" r:id="rId17" imgW="1346200" imgH="469900" progId="Equation.3">
                  <p:embed/>
                </p:oleObj>
              </mc:Choice>
              <mc:Fallback>
                <p:oleObj name="" r:id="rId17" imgW="1346200" imgH="469900" progId="Equation.3">
                  <p:embed/>
                  <p:pic>
                    <p:nvPicPr>
                      <p:cNvPr id="0" name="图片 3371"/>
                      <p:cNvPicPr/>
                      <p:nvPr/>
                    </p:nvPicPr>
                    <p:blipFill>
                      <a:blip r:embed="rId18">
                        <a:clrChange>
                          <a:clrFrom>
                            <a:srgbClr val="000000"/>
                          </a:clrFrom>
                          <a:clrTo>
                            <a:srgbClr val="000000">
                              <a:alpha val="0"/>
                            </a:srgbClr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5257800" y="685800"/>
                        <a:ext cx="2133600" cy="89376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0598" name="Rectangle 22"/>
          <p:cNvSpPr/>
          <p:nvPr/>
        </p:nvSpPr>
        <p:spPr>
          <a:xfrm>
            <a:off x="1143000" y="838200"/>
            <a:ext cx="1989138" cy="579438"/>
          </a:xfrm>
          <a:prstGeom prst="rect">
            <a:avLst/>
          </a:prstGeom>
          <a:solidFill>
            <a:srgbClr val="006600"/>
          </a:solidFill>
          <a:ln w="12700">
            <a:noFill/>
          </a:ln>
        </p:spPr>
        <p:txBody>
          <a:bodyPr anchor="t">
            <a:spAutoFit/>
          </a:bodyPr>
          <a:p>
            <a:r>
              <a:rPr lang="zh-CN" altLang="en-US" sz="3200" b="1" dirty="0">
                <a:solidFill>
                  <a:srgbClr val="FFFFC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电荷分布</a:t>
            </a:r>
            <a:endParaRPr lang="zh-CN" altLang="en-US" sz="3200" b="1" dirty="0">
              <a:solidFill>
                <a:srgbClr val="FFFFCC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80599" name="Rectangle 23"/>
          <p:cNvSpPr/>
          <p:nvPr/>
        </p:nvSpPr>
        <p:spPr>
          <a:xfrm>
            <a:off x="1828800" y="3048000"/>
            <a:ext cx="1822450" cy="579438"/>
          </a:xfrm>
          <a:prstGeom prst="rect">
            <a:avLst/>
          </a:prstGeom>
          <a:noFill/>
          <a:ln w="12700">
            <a:noFill/>
          </a:ln>
        </p:spPr>
        <p:txBody>
          <a:bodyPr wrap="none" anchor="t">
            <a:spAutoFit/>
          </a:bodyPr>
          <a:p>
            <a:r>
              <a:rPr lang="zh-CN" altLang="en-US" sz="3200" b="1" dirty="0">
                <a:solidFill>
                  <a:srgbClr val="FFFFC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两板之间</a:t>
            </a:r>
            <a:endParaRPr lang="zh-CN" altLang="en-US" sz="3200" b="1" dirty="0">
              <a:solidFill>
                <a:srgbClr val="FFFFCC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80600" name="Text Box 24"/>
          <p:cNvSpPr txBox="1"/>
          <p:nvPr/>
        </p:nvSpPr>
        <p:spPr>
          <a:xfrm>
            <a:off x="1905000" y="4495800"/>
            <a:ext cx="1822450" cy="579438"/>
          </a:xfrm>
          <a:prstGeom prst="rect">
            <a:avLst/>
          </a:prstGeom>
          <a:noFill/>
          <a:ln w="12700">
            <a:noFill/>
          </a:ln>
        </p:spPr>
        <p:txBody>
          <a:bodyPr anchor="t">
            <a:spAutoFit/>
          </a:bodyPr>
          <a:p>
            <a:r>
              <a:rPr lang="zh-CN" altLang="en-US" sz="3200" b="1" dirty="0">
                <a:solidFill>
                  <a:srgbClr val="FFFFC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两板之外</a:t>
            </a:r>
            <a:endParaRPr lang="zh-CN" altLang="en-US" sz="3200" b="1" dirty="0">
              <a:solidFill>
                <a:srgbClr val="FFFFCC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4" name="Group 25"/>
          <p:cNvGrpSpPr/>
          <p:nvPr/>
        </p:nvGrpSpPr>
        <p:grpSpPr>
          <a:xfrm>
            <a:off x="7010400" y="3124200"/>
            <a:ext cx="914400" cy="533400"/>
            <a:chOff x="4416" y="1968"/>
            <a:chExt cx="576" cy="336"/>
          </a:xfrm>
        </p:grpSpPr>
        <p:sp>
          <p:nvSpPr>
            <p:cNvPr id="68633" name="Line 26"/>
            <p:cNvSpPr/>
            <p:nvPr/>
          </p:nvSpPr>
          <p:spPr>
            <a:xfrm>
              <a:off x="4416" y="1968"/>
              <a:ext cx="576" cy="0"/>
            </a:xfrm>
            <a:prstGeom prst="line">
              <a:avLst/>
            </a:prstGeom>
            <a:ln w="38100" cap="sq" cmpd="sng">
              <a:solidFill>
                <a:schemeClr val="tx1"/>
              </a:solidFill>
              <a:prstDash val="solid"/>
              <a:round/>
              <a:headEnd type="none" w="sm" len="sm"/>
              <a:tailEnd type="triangle" w="med" len="med"/>
            </a:ln>
          </p:spPr>
        </p:sp>
        <p:graphicFrame>
          <p:nvGraphicFramePr>
            <p:cNvPr id="68634" name="Object 1028"/>
            <p:cNvGraphicFramePr>
              <a:graphicFrameLocks noChangeAspect="1"/>
            </p:cNvGraphicFramePr>
            <p:nvPr/>
          </p:nvGraphicFramePr>
          <p:xfrm>
            <a:off x="4512" y="1968"/>
            <a:ext cx="280" cy="3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70" name="" r:id="rId19" imgW="76200" imgH="127000" progId="Equation.3">
                    <p:embed/>
                  </p:oleObj>
                </mc:Choice>
                <mc:Fallback>
                  <p:oleObj name="" r:id="rId19" imgW="76200" imgH="127000" progId="Equation.3">
                    <p:embed/>
                    <p:pic>
                      <p:nvPicPr>
                        <p:cNvPr id="0" name="图片 3369"/>
                        <p:cNvPicPr/>
                        <p:nvPr/>
                      </p:nvPicPr>
                      <p:blipFill>
                        <a:blip r:embed="rId20">
                          <a:clrChange>
                            <a:clrFrom>
                              <a:srgbClr val="000000"/>
                            </a:clrFrom>
                            <a:clrTo>
                              <a:srgbClr val="000000">
                                <a:alpha val="0"/>
                              </a:srgbClr>
                            </a:clrTo>
                          </a:clrChange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4512" y="1968"/>
                          <a:ext cx="280" cy="336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68635" name="AutoShape 28">
            <a:hlinkClick r:id="" action="ppaction://hlinkshowjump?jump=previousslide"/>
          </p:cNvPr>
          <p:cNvSpPr/>
          <p:nvPr/>
        </p:nvSpPr>
        <p:spPr>
          <a:xfrm>
            <a:off x="8153400" y="6477000"/>
            <a:ext cx="457200" cy="304800"/>
          </a:xfrm>
          <a:prstGeom prst="actionButtonBackPrevious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eaLnBrk="0" hangingPunct="0"/>
            <a:endParaRPr lang="zh-CN" altLang="en-US" sz="2800" b="1" dirty="0">
              <a:solidFill>
                <a:srgbClr val="000099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8636" name="AutoShape 29">
            <a:hlinkClick r:id="" action="ppaction://hlinkshowjump?jump=nextslide"/>
          </p:cNvPr>
          <p:cNvSpPr/>
          <p:nvPr/>
        </p:nvSpPr>
        <p:spPr>
          <a:xfrm>
            <a:off x="8610600" y="6477000"/>
            <a:ext cx="457200" cy="304800"/>
          </a:xfrm>
          <a:prstGeom prst="actionButtonForwardNext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eaLnBrk="0" hangingPunct="0"/>
            <a:endParaRPr lang="zh-CN" altLang="en-US" sz="2800" b="1" dirty="0">
              <a:solidFill>
                <a:srgbClr val="000099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2805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4136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3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5" dur="500"/>
                                        <p:tgtEl>
                                          <p:spTgt spid="2805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0" dur="500"/>
                                        <p:tgtEl>
                                          <p:spTgt spid="2805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3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44" dur="500"/>
                                        <p:tgtEl>
                                          <p:spTgt spid="2806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4136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0579" grpId="0" animBg="1"/>
      <p:bldP spid="280598" grpId="0" animBg="1"/>
      <p:bldP spid="280599" grpId="0"/>
      <p:bldP spid="280600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6802" name="Text Box 2"/>
          <p:cNvSpPr txBox="1"/>
          <p:nvPr/>
        </p:nvSpPr>
        <p:spPr>
          <a:xfrm>
            <a:off x="381000" y="127000"/>
            <a:ext cx="8534400" cy="26543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en-US" altLang="zh-CN" sz="2800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[ </a:t>
            </a:r>
            <a:r>
              <a:rPr lang="zh-CN" altLang="en-US" sz="2800" b="1" dirty="0">
                <a:solidFill>
                  <a:srgbClr val="000099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例题</a:t>
            </a:r>
            <a:r>
              <a:rPr lang="en-US" altLang="zh-CN" sz="2800" b="1" dirty="0">
                <a:solidFill>
                  <a:srgbClr val="000099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lang="en-US" altLang="zh-CN" sz="2800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]  </a:t>
            </a: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黑体" pitchFamily="49" charset="-122"/>
              </a:rPr>
              <a:t>一接地的无限大厚导体板的一侧有一半无</a:t>
            </a:r>
            <a:endParaRPr lang="zh-CN" altLang="en-US" sz="2800" b="1" dirty="0">
              <a:solidFill>
                <a:schemeClr val="tx1"/>
              </a:solidFill>
              <a:latin typeface="Times New Roman" panose="02020603050405020304" pitchFamily="18" charset="0"/>
              <a:ea typeface="黑体" pitchFamily="49" charset="-122"/>
            </a:endParaRPr>
          </a:p>
          <a:p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黑体" pitchFamily="49" charset="-122"/>
              </a:rPr>
              <a:t>限长均匀带电直线垂直于导体板放置，带电直线的一</a:t>
            </a:r>
            <a:endParaRPr lang="zh-CN" altLang="en-US" sz="2800" b="1" dirty="0">
              <a:solidFill>
                <a:schemeClr val="tx1"/>
              </a:solidFill>
              <a:latin typeface="Times New Roman" panose="02020603050405020304" pitchFamily="18" charset="0"/>
              <a:ea typeface="黑体" pitchFamily="49" charset="-122"/>
            </a:endParaRPr>
          </a:p>
          <a:p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黑体" pitchFamily="49" charset="-122"/>
              </a:rPr>
              <a:t>端与板相距为 </a:t>
            </a:r>
            <a:r>
              <a:rPr lang="en-US" altLang="zh-CN" sz="2800" b="1" i="1" dirty="0">
                <a:solidFill>
                  <a:schemeClr val="tx1"/>
                </a:solidFill>
                <a:latin typeface="Times New Roman" panose="02020603050405020304" pitchFamily="18" charset="0"/>
                <a:ea typeface="黑体" pitchFamily="49" charset="-122"/>
              </a:rPr>
              <a:t>d</a:t>
            </a: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黑体" pitchFamily="49" charset="-122"/>
              </a:rPr>
              <a:t>，已知带电直线上线电荷密度为 </a:t>
            </a:r>
            <a:r>
              <a:rPr lang="zh-CN" altLang="en-US" sz="2800" b="1" i="1" dirty="0">
                <a:solidFill>
                  <a:schemeClr val="tx1"/>
                </a:solidFill>
                <a:latin typeface="Times New Roman" panose="02020603050405020304" pitchFamily="18" charset="0"/>
                <a:ea typeface="黑体" pitchFamily="49" charset="-122"/>
                <a:sym typeface="Symbol" panose="05050102010706020507" pitchFamily="18" charset="2"/>
              </a:rPr>
              <a:t></a:t>
            </a: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黑体" pitchFamily="49" charset="-122"/>
              </a:rPr>
              <a:t>。</a:t>
            </a:r>
            <a:endParaRPr lang="zh-CN" altLang="en-US" sz="2800" b="1" dirty="0">
              <a:solidFill>
                <a:schemeClr val="tx1"/>
              </a:solidFill>
              <a:latin typeface="Times New Roman" panose="02020603050405020304" pitchFamily="18" charset="0"/>
              <a:ea typeface="黑体" pitchFamily="49" charset="-122"/>
            </a:endParaRPr>
          </a:p>
          <a:p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黑体" pitchFamily="49" charset="-122"/>
              </a:rPr>
              <a:t>求板面上垂足点 </a:t>
            </a:r>
            <a:r>
              <a:rPr lang="en-US" altLang="zh-CN" sz="2800" b="1" dirty="0">
                <a:solidFill>
                  <a:schemeClr val="tx1"/>
                </a:solidFill>
                <a:latin typeface="Times New Roman" panose="02020603050405020304" pitchFamily="18" charset="0"/>
                <a:ea typeface="黑体" pitchFamily="49" charset="-122"/>
              </a:rPr>
              <a:t>O </a:t>
            </a: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黑体" pitchFamily="49" charset="-122"/>
              </a:rPr>
              <a:t>处的感应电荷面密度。</a:t>
            </a:r>
            <a:endParaRPr lang="zh-CN" altLang="en-US" sz="2800" b="1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 </a:t>
            </a:r>
            <a:r>
              <a:rPr lang="zh-CN" altLang="en-US" sz="2800" b="1" dirty="0">
                <a:solidFill>
                  <a:srgbClr val="000099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解：</a:t>
            </a: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建立坐标系如图</a:t>
            </a:r>
            <a:r>
              <a:rPr lang="en-US" altLang="zh-CN" sz="2800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,  </a:t>
            </a: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设 </a:t>
            </a:r>
            <a:r>
              <a:rPr lang="en-US" altLang="zh-CN" sz="2800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O </a:t>
            </a: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点电荷面密度为 </a:t>
            </a:r>
            <a:r>
              <a:rPr lang="zh-CN" altLang="en-US" sz="2800" b="1" i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</a:t>
            </a:r>
            <a:r>
              <a:rPr lang="en-US" altLang="zh-CN" sz="2800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,  </a:t>
            </a: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与</a:t>
            </a:r>
            <a:endParaRPr lang="zh-CN" altLang="en-US" sz="2800" b="1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en-US" altLang="zh-CN" sz="2800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O </a:t>
            </a: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点相邻的 </a:t>
            </a:r>
            <a:r>
              <a:rPr lang="en-US" altLang="zh-CN" sz="2800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O</a:t>
            </a:r>
            <a:r>
              <a:rPr lang="en-US" altLang="zh-CN" sz="2800" b="1" baseline="30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 </a:t>
            </a:r>
            <a:r>
              <a:rPr lang="zh-CN" altLang="zh-CN" sz="2800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点</a:t>
            </a: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的场强为：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76803" name="Object 3"/>
          <p:cNvGraphicFramePr>
            <a:graphicFrameLocks noChangeAspect="1"/>
          </p:cNvGraphicFramePr>
          <p:nvPr/>
        </p:nvGraphicFramePr>
        <p:xfrm>
          <a:off x="4648200" y="2268538"/>
          <a:ext cx="1219200" cy="569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73" name="" r:id="rId1" imgW="558800" imgH="266700" progId="Equation.3">
                  <p:embed/>
                </p:oleObj>
              </mc:Choice>
              <mc:Fallback>
                <p:oleObj name="" r:id="rId1" imgW="558800" imgH="266700" progId="Equation.3">
                  <p:embed/>
                  <p:pic>
                    <p:nvPicPr>
                      <p:cNvPr id="0" name="图片 3372"/>
                      <p:cNvPicPr/>
                      <p:nvPr/>
                    </p:nvPicPr>
                    <p:blipFill>
                      <a:blip r:embed="rId2">
                        <a:clrChange>
                          <a:clrFrom>
                            <a:srgbClr val="000000"/>
                          </a:clrFrom>
                          <a:clrTo>
                            <a:srgbClr val="000000">
                              <a:alpha val="0"/>
                            </a:srgbClr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4648200" y="2268538"/>
                        <a:ext cx="1219200" cy="56991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6804" name="Object 4"/>
          <p:cNvGraphicFramePr>
            <a:graphicFrameLocks noChangeAspect="1"/>
          </p:cNvGraphicFramePr>
          <p:nvPr/>
        </p:nvGraphicFramePr>
        <p:xfrm>
          <a:off x="323850" y="2708275"/>
          <a:ext cx="7561263" cy="1017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75" name="" r:id="rId3" imgW="4927600" imgH="609600" progId="Equation.3">
                  <p:embed/>
                </p:oleObj>
              </mc:Choice>
              <mc:Fallback>
                <p:oleObj name="" r:id="rId3" imgW="4927600" imgH="609600" progId="Equation.3">
                  <p:embed/>
                  <p:pic>
                    <p:nvPicPr>
                      <p:cNvPr id="0" name="图片 3374"/>
                      <p:cNvPicPr/>
                      <p:nvPr/>
                    </p:nvPicPr>
                    <p:blipFill>
                      <a:blip r:embed="rId4">
                        <a:clrChange>
                          <a:clrFrom>
                            <a:srgbClr val="000000"/>
                          </a:clrFrom>
                          <a:clrTo>
                            <a:srgbClr val="000000">
                              <a:alpha val="0"/>
                            </a:srgbClr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323850" y="2708275"/>
                        <a:ext cx="7561263" cy="101758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6805" name="Object 5"/>
          <p:cNvGraphicFramePr>
            <a:graphicFrameLocks noChangeAspect="1"/>
          </p:cNvGraphicFramePr>
          <p:nvPr/>
        </p:nvGraphicFramePr>
        <p:xfrm>
          <a:off x="363538" y="4100513"/>
          <a:ext cx="2016125" cy="969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74" name="" r:id="rId5" imgW="952500" imgH="495300" progId="Equation.3">
                  <p:embed/>
                </p:oleObj>
              </mc:Choice>
              <mc:Fallback>
                <p:oleObj name="" r:id="rId5" imgW="952500" imgH="495300" progId="Equation.3">
                  <p:embed/>
                  <p:pic>
                    <p:nvPicPr>
                      <p:cNvPr id="0" name="图片 3373"/>
                      <p:cNvPicPr/>
                      <p:nvPr/>
                    </p:nvPicPr>
                    <p:blipFill>
                      <a:blip r:embed="rId6">
                        <a:clrChange>
                          <a:clrFrom>
                            <a:srgbClr val="000000"/>
                          </a:clrFrom>
                          <a:clrTo>
                            <a:srgbClr val="000000">
                              <a:alpha val="0"/>
                            </a:srgbClr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363538" y="4100513"/>
                        <a:ext cx="2016125" cy="969962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 w="76200" cap="flat" cmpd="sng">
                        <a:solidFill>
                          <a:schemeClr val="accent2"/>
                        </a:solidFill>
                        <a:prstDash val="solid"/>
                        <a:miter/>
                        <a:headEnd type="none" w="med" len="med"/>
                        <a:tailEnd type="none" w="med" len="med"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76806" name="Text Box 6"/>
          <p:cNvSpPr txBox="1"/>
          <p:nvPr/>
        </p:nvSpPr>
        <p:spPr>
          <a:xfrm>
            <a:off x="7885113" y="2895600"/>
            <a:ext cx="1106487" cy="519113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algn="ctr">
              <a:spcBef>
                <a:spcPct val="50000"/>
              </a:spcBef>
            </a:pP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得：</a:t>
            </a:r>
            <a:endParaRPr lang="zh-CN" altLang="en-US" sz="2800" b="1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2" name="Group 7"/>
          <p:cNvGrpSpPr/>
          <p:nvPr/>
        </p:nvGrpSpPr>
        <p:grpSpPr>
          <a:xfrm>
            <a:off x="2438400" y="3933825"/>
            <a:ext cx="6324600" cy="2743200"/>
            <a:chOff x="1536" y="2592"/>
            <a:chExt cx="3984" cy="1728"/>
          </a:xfrm>
        </p:grpSpPr>
        <p:grpSp>
          <p:nvGrpSpPr>
            <p:cNvPr id="69639" name="Group 8"/>
            <p:cNvGrpSpPr/>
            <p:nvPr/>
          </p:nvGrpSpPr>
          <p:grpSpPr>
            <a:xfrm>
              <a:off x="2016" y="2592"/>
              <a:ext cx="248" cy="1728"/>
              <a:chOff x="2784" y="2352"/>
              <a:chExt cx="144" cy="1104"/>
            </a:xfrm>
          </p:grpSpPr>
          <p:grpSp>
            <p:nvGrpSpPr>
              <p:cNvPr id="69640" name="Group 9"/>
              <p:cNvGrpSpPr/>
              <p:nvPr/>
            </p:nvGrpSpPr>
            <p:grpSpPr>
              <a:xfrm>
                <a:off x="2784" y="2352"/>
                <a:ext cx="144" cy="1104"/>
                <a:chOff x="2784" y="2352"/>
                <a:chExt cx="144" cy="1104"/>
              </a:xfrm>
            </p:grpSpPr>
            <p:sp>
              <p:nvSpPr>
                <p:cNvPr id="69641" name="Line 10"/>
                <p:cNvSpPr/>
                <p:nvPr/>
              </p:nvSpPr>
              <p:spPr>
                <a:xfrm>
                  <a:off x="2784" y="2352"/>
                  <a:ext cx="0" cy="1104"/>
                </a:xfrm>
                <a:prstGeom prst="line">
                  <a:avLst/>
                </a:prstGeom>
                <a:ln w="76200" cap="flat" cmpd="sng">
                  <a:solidFill>
                    <a:srgbClr val="00FF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69642" name="Line 11"/>
                <p:cNvSpPr/>
                <p:nvPr/>
              </p:nvSpPr>
              <p:spPr>
                <a:xfrm>
                  <a:off x="2928" y="2352"/>
                  <a:ext cx="0" cy="1104"/>
                </a:xfrm>
                <a:prstGeom prst="line">
                  <a:avLst/>
                </a:prstGeom>
                <a:ln w="76200" cap="flat" cmpd="sng">
                  <a:solidFill>
                    <a:srgbClr val="00FF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  <p:sp>
            <p:nvSpPr>
              <p:cNvPr id="69643" name="Line 12"/>
              <p:cNvSpPr/>
              <p:nvPr/>
            </p:nvSpPr>
            <p:spPr>
              <a:xfrm>
                <a:off x="2784" y="2352"/>
                <a:ext cx="144" cy="96"/>
              </a:xfrm>
              <a:prstGeom prst="line">
                <a:avLst/>
              </a:prstGeom>
              <a:ln w="76200" cap="flat" cmpd="sng">
                <a:solidFill>
                  <a:srgbClr val="00FF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69644" name="Line 13"/>
              <p:cNvSpPr/>
              <p:nvPr/>
            </p:nvSpPr>
            <p:spPr>
              <a:xfrm>
                <a:off x="2784" y="2400"/>
                <a:ext cx="144" cy="96"/>
              </a:xfrm>
              <a:prstGeom prst="line">
                <a:avLst/>
              </a:prstGeom>
              <a:ln w="76200" cap="flat" cmpd="sng">
                <a:solidFill>
                  <a:srgbClr val="00FF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69645" name="Line 14"/>
              <p:cNvSpPr/>
              <p:nvPr/>
            </p:nvSpPr>
            <p:spPr>
              <a:xfrm>
                <a:off x="2784" y="2448"/>
                <a:ext cx="144" cy="96"/>
              </a:xfrm>
              <a:prstGeom prst="line">
                <a:avLst/>
              </a:prstGeom>
              <a:ln w="76200" cap="flat" cmpd="sng">
                <a:solidFill>
                  <a:srgbClr val="00FF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69646" name="Line 15"/>
              <p:cNvSpPr/>
              <p:nvPr/>
            </p:nvSpPr>
            <p:spPr>
              <a:xfrm>
                <a:off x="2784" y="2496"/>
                <a:ext cx="144" cy="96"/>
              </a:xfrm>
              <a:prstGeom prst="line">
                <a:avLst/>
              </a:prstGeom>
              <a:ln w="76200" cap="flat" cmpd="sng">
                <a:solidFill>
                  <a:srgbClr val="00FF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69647" name="Line 16"/>
              <p:cNvSpPr/>
              <p:nvPr/>
            </p:nvSpPr>
            <p:spPr>
              <a:xfrm>
                <a:off x="2784" y="2544"/>
                <a:ext cx="144" cy="96"/>
              </a:xfrm>
              <a:prstGeom prst="line">
                <a:avLst/>
              </a:prstGeom>
              <a:ln w="76200" cap="flat" cmpd="sng">
                <a:solidFill>
                  <a:srgbClr val="00FF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69648" name="Line 17"/>
              <p:cNvSpPr/>
              <p:nvPr/>
            </p:nvSpPr>
            <p:spPr>
              <a:xfrm>
                <a:off x="2784" y="2592"/>
                <a:ext cx="144" cy="96"/>
              </a:xfrm>
              <a:prstGeom prst="line">
                <a:avLst/>
              </a:prstGeom>
              <a:ln w="76200" cap="flat" cmpd="sng">
                <a:solidFill>
                  <a:srgbClr val="00FF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69649" name="Line 18"/>
              <p:cNvSpPr/>
              <p:nvPr/>
            </p:nvSpPr>
            <p:spPr>
              <a:xfrm>
                <a:off x="2784" y="2640"/>
                <a:ext cx="144" cy="96"/>
              </a:xfrm>
              <a:prstGeom prst="line">
                <a:avLst/>
              </a:prstGeom>
              <a:ln w="76200" cap="flat" cmpd="sng">
                <a:solidFill>
                  <a:srgbClr val="00FF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69650" name="Line 19"/>
              <p:cNvSpPr/>
              <p:nvPr/>
            </p:nvSpPr>
            <p:spPr>
              <a:xfrm>
                <a:off x="2784" y="2688"/>
                <a:ext cx="144" cy="96"/>
              </a:xfrm>
              <a:prstGeom prst="line">
                <a:avLst/>
              </a:prstGeom>
              <a:ln w="76200" cap="flat" cmpd="sng">
                <a:solidFill>
                  <a:srgbClr val="00FF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69651" name="Line 20"/>
              <p:cNvSpPr/>
              <p:nvPr/>
            </p:nvSpPr>
            <p:spPr>
              <a:xfrm>
                <a:off x="2784" y="2736"/>
                <a:ext cx="144" cy="96"/>
              </a:xfrm>
              <a:prstGeom prst="line">
                <a:avLst/>
              </a:prstGeom>
              <a:ln w="76200" cap="flat" cmpd="sng">
                <a:solidFill>
                  <a:srgbClr val="00FF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69652" name="Line 21"/>
              <p:cNvSpPr/>
              <p:nvPr/>
            </p:nvSpPr>
            <p:spPr>
              <a:xfrm>
                <a:off x="2784" y="2784"/>
                <a:ext cx="144" cy="96"/>
              </a:xfrm>
              <a:prstGeom prst="line">
                <a:avLst/>
              </a:prstGeom>
              <a:ln w="76200" cap="flat" cmpd="sng">
                <a:solidFill>
                  <a:srgbClr val="00FF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69653" name="Line 22"/>
              <p:cNvSpPr/>
              <p:nvPr/>
            </p:nvSpPr>
            <p:spPr>
              <a:xfrm>
                <a:off x="2784" y="2832"/>
                <a:ext cx="144" cy="96"/>
              </a:xfrm>
              <a:prstGeom prst="line">
                <a:avLst/>
              </a:prstGeom>
              <a:ln w="76200" cap="flat" cmpd="sng">
                <a:solidFill>
                  <a:srgbClr val="00FF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69654" name="Line 23"/>
              <p:cNvSpPr/>
              <p:nvPr/>
            </p:nvSpPr>
            <p:spPr>
              <a:xfrm>
                <a:off x="2784" y="2880"/>
                <a:ext cx="144" cy="96"/>
              </a:xfrm>
              <a:prstGeom prst="line">
                <a:avLst/>
              </a:prstGeom>
              <a:ln w="76200" cap="flat" cmpd="sng">
                <a:solidFill>
                  <a:srgbClr val="00FF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69655" name="Line 24"/>
              <p:cNvSpPr/>
              <p:nvPr/>
            </p:nvSpPr>
            <p:spPr>
              <a:xfrm>
                <a:off x="2784" y="2928"/>
                <a:ext cx="144" cy="96"/>
              </a:xfrm>
              <a:prstGeom prst="line">
                <a:avLst/>
              </a:prstGeom>
              <a:ln w="76200" cap="flat" cmpd="sng">
                <a:solidFill>
                  <a:srgbClr val="00FF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69656" name="Line 25"/>
              <p:cNvSpPr/>
              <p:nvPr/>
            </p:nvSpPr>
            <p:spPr>
              <a:xfrm>
                <a:off x="2784" y="2976"/>
                <a:ext cx="144" cy="96"/>
              </a:xfrm>
              <a:prstGeom prst="line">
                <a:avLst/>
              </a:prstGeom>
              <a:ln w="76200" cap="flat" cmpd="sng">
                <a:solidFill>
                  <a:srgbClr val="00FF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69657" name="Line 26"/>
              <p:cNvSpPr/>
              <p:nvPr/>
            </p:nvSpPr>
            <p:spPr>
              <a:xfrm>
                <a:off x="2784" y="3024"/>
                <a:ext cx="144" cy="96"/>
              </a:xfrm>
              <a:prstGeom prst="line">
                <a:avLst/>
              </a:prstGeom>
              <a:ln w="76200" cap="flat" cmpd="sng">
                <a:solidFill>
                  <a:srgbClr val="00FF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69658" name="Line 27"/>
              <p:cNvSpPr/>
              <p:nvPr/>
            </p:nvSpPr>
            <p:spPr>
              <a:xfrm>
                <a:off x="2784" y="3072"/>
                <a:ext cx="144" cy="96"/>
              </a:xfrm>
              <a:prstGeom prst="line">
                <a:avLst/>
              </a:prstGeom>
              <a:ln w="76200" cap="flat" cmpd="sng">
                <a:solidFill>
                  <a:srgbClr val="00FF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69659" name="Line 28"/>
              <p:cNvSpPr/>
              <p:nvPr/>
            </p:nvSpPr>
            <p:spPr>
              <a:xfrm>
                <a:off x="2784" y="3120"/>
                <a:ext cx="144" cy="96"/>
              </a:xfrm>
              <a:prstGeom prst="line">
                <a:avLst/>
              </a:prstGeom>
              <a:ln w="76200" cap="flat" cmpd="sng">
                <a:solidFill>
                  <a:srgbClr val="00FF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69660" name="Line 29"/>
              <p:cNvSpPr/>
              <p:nvPr/>
            </p:nvSpPr>
            <p:spPr>
              <a:xfrm>
                <a:off x="2784" y="3168"/>
                <a:ext cx="144" cy="96"/>
              </a:xfrm>
              <a:prstGeom prst="line">
                <a:avLst/>
              </a:prstGeom>
              <a:ln w="76200" cap="flat" cmpd="sng">
                <a:solidFill>
                  <a:srgbClr val="00FF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69661" name="Line 30"/>
              <p:cNvSpPr/>
              <p:nvPr/>
            </p:nvSpPr>
            <p:spPr>
              <a:xfrm>
                <a:off x="2784" y="3216"/>
                <a:ext cx="144" cy="96"/>
              </a:xfrm>
              <a:prstGeom prst="line">
                <a:avLst/>
              </a:prstGeom>
              <a:ln w="76200" cap="flat" cmpd="sng">
                <a:solidFill>
                  <a:srgbClr val="00FF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69662" name="Line 31"/>
              <p:cNvSpPr/>
              <p:nvPr/>
            </p:nvSpPr>
            <p:spPr>
              <a:xfrm>
                <a:off x="2784" y="3216"/>
                <a:ext cx="144" cy="96"/>
              </a:xfrm>
              <a:prstGeom prst="line">
                <a:avLst/>
              </a:prstGeom>
              <a:ln w="76200" cap="flat" cmpd="sng">
                <a:solidFill>
                  <a:srgbClr val="00FF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69663" name="Line 32"/>
              <p:cNvSpPr/>
              <p:nvPr/>
            </p:nvSpPr>
            <p:spPr>
              <a:xfrm>
                <a:off x="2784" y="3264"/>
                <a:ext cx="144" cy="96"/>
              </a:xfrm>
              <a:prstGeom prst="line">
                <a:avLst/>
              </a:prstGeom>
              <a:ln w="76200" cap="flat" cmpd="sng">
                <a:solidFill>
                  <a:srgbClr val="00FF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69664" name="Line 33"/>
              <p:cNvSpPr/>
              <p:nvPr/>
            </p:nvSpPr>
            <p:spPr>
              <a:xfrm>
                <a:off x="2784" y="3312"/>
                <a:ext cx="144" cy="96"/>
              </a:xfrm>
              <a:prstGeom prst="line">
                <a:avLst/>
              </a:prstGeom>
              <a:ln w="76200" cap="flat" cmpd="sng">
                <a:solidFill>
                  <a:srgbClr val="00FF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69665" name="Line 34"/>
              <p:cNvSpPr/>
              <p:nvPr/>
            </p:nvSpPr>
            <p:spPr>
              <a:xfrm>
                <a:off x="2784" y="3360"/>
                <a:ext cx="144" cy="96"/>
              </a:xfrm>
              <a:prstGeom prst="line">
                <a:avLst/>
              </a:prstGeom>
              <a:ln w="76200" cap="flat" cmpd="sng">
                <a:solidFill>
                  <a:srgbClr val="00FF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69666" name="Line 35"/>
              <p:cNvSpPr/>
              <p:nvPr/>
            </p:nvSpPr>
            <p:spPr>
              <a:xfrm>
                <a:off x="2784" y="3360"/>
                <a:ext cx="144" cy="96"/>
              </a:xfrm>
              <a:prstGeom prst="line">
                <a:avLst/>
              </a:prstGeom>
              <a:ln w="76200" cap="flat" cmpd="sng">
                <a:solidFill>
                  <a:srgbClr val="00FF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grpSp>
          <p:nvGrpSpPr>
            <p:cNvPr id="69667" name="Group 36"/>
            <p:cNvGrpSpPr/>
            <p:nvPr/>
          </p:nvGrpSpPr>
          <p:grpSpPr>
            <a:xfrm>
              <a:off x="3255" y="3428"/>
              <a:ext cx="1673" cy="129"/>
              <a:chOff x="3360" y="2688"/>
              <a:chExt cx="912" cy="144"/>
            </a:xfrm>
          </p:grpSpPr>
          <p:sp>
            <p:nvSpPr>
              <p:cNvPr id="69668" name="Line 37"/>
              <p:cNvSpPr/>
              <p:nvPr/>
            </p:nvSpPr>
            <p:spPr>
              <a:xfrm>
                <a:off x="3360" y="2688"/>
                <a:ext cx="912" cy="0"/>
              </a:xfrm>
              <a:prstGeom prst="line">
                <a:avLst/>
              </a:prstGeom>
              <a:ln w="57150" cap="flat" cmpd="sng">
                <a:solidFill>
                  <a:srgbClr val="FF00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69669" name="Line 38"/>
              <p:cNvSpPr/>
              <p:nvPr/>
            </p:nvSpPr>
            <p:spPr>
              <a:xfrm>
                <a:off x="3360" y="2688"/>
                <a:ext cx="0" cy="144"/>
              </a:xfrm>
              <a:prstGeom prst="line">
                <a:avLst/>
              </a:prstGeom>
              <a:ln w="57150" cap="flat" cmpd="sng">
                <a:solidFill>
                  <a:srgbClr val="FF00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69670" name="Line 39"/>
              <p:cNvSpPr/>
              <p:nvPr/>
            </p:nvSpPr>
            <p:spPr>
              <a:xfrm>
                <a:off x="3360" y="2832"/>
                <a:ext cx="912" cy="0"/>
              </a:xfrm>
              <a:prstGeom prst="line">
                <a:avLst/>
              </a:prstGeom>
              <a:ln w="57150" cap="flat" cmpd="sng">
                <a:solidFill>
                  <a:srgbClr val="FF00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sp>
          <p:nvSpPr>
            <p:cNvPr id="69671" name="Line 40"/>
            <p:cNvSpPr/>
            <p:nvPr/>
          </p:nvSpPr>
          <p:spPr>
            <a:xfrm>
              <a:off x="2314" y="3489"/>
              <a:ext cx="930" cy="0"/>
            </a:xfrm>
            <a:prstGeom prst="line">
              <a:avLst/>
            </a:prstGeom>
            <a:ln w="76200" cap="flat" cmpd="sng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69672" name="Line 41"/>
            <p:cNvSpPr/>
            <p:nvPr/>
          </p:nvSpPr>
          <p:spPr>
            <a:xfrm flipV="1">
              <a:off x="3244" y="2913"/>
              <a:ext cx="0" cy="255"/>
            </a:xfrm>
            <a:prstGeom prst="line">
              <a:avLst/>
            </a:prstGeom>
            <a:ln w="57150" cap="flat" cmpd="sng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69673" name="Line 42"/>
            <p:cNvSpPr/>
            <p:nvPr/>
          </p:nvSpPr>
          <p:spPr>
            <a:xfrm flipH="1">
              <a:off x="2376" y="3040"/>
              <a:ext cx="310" cy="0"/>
            </a:xfrm>
            <a:prstGeom prst="line">
              <a:avLst/>
            </a:prstGeom>
            <a:ln w="57150" cap="flat" cmpd="sng">
              <a:solidFill>
                <a:schemeClr val="tx2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69674" name="Line 43"/>
            <p:cNvSpPr/>
            <p:nvPr/>
          </p:nvSpPr>
          <p:spPr>
            <a:xfrm>
              <a:off x="2872" y="3040"/>
              <a:ext cx="310" cy="0"/>
            </a:xfrm>
            <a:prstGeom prst="line">
              <a:avLst/>
            </a:prstGeom>
            <a:ln w="57150" cap="flat" cmpd="sng">
              <a:solidFill>
                <a:schemeClr val="tx2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69675" name="Line 44"/>
            <p:cNvSpPr/>
            <p:nvPr/>
          </p:nvSpPr>
          <p:spPr>
            <a:xfrm>
              <a:off x="5148" y="3484"/>
              <a:ext cx="372" cy="0"/>
            </a:xfrm>
            <a:prstGeom prst="line">
              <a:avLst/>
            </a:prstGeom>
            <a:ln w="76200" cap="flat" cmpd="sng">
              <a:solidFill>
                <a:schemeClr val="tx2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69676" name="Line 45"/>
            <p:cNvSpPr/>
            <p:nvPr/>
          </p:nvSpPr>
          <p:spPr>
            <a:xfrm>
              <a:off x="3925" y="3423"/>
              <a:ext cx="0" cy="129"/>
            </a:xfrm>
            <a:prstGeom prst="line">
              <a:avLst/>
            </a:prstGeom>
            <a:ln w="38100" cap="flat" cmpd="sng">
              <a:solidFill>
                <a:srgbClr val="00FF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69677" name="Line 46"/>
            <p:cNvSpPr/>
            <p:nvPr/>
          </p:nvSpPr>
          <p:spPr>
            <a:xfrm>
              <a:off x="4111" y="3423"/>
              <a:ext cx="0" cy="129"/>
            </a:xfrm>
            <a:prstGeom prst="line">
              <a:avLst/>
            </a:prstGeom>
            <a:ln w="38100" cap="flat" cmpd="sng">
              <a:solidFill>
                <a:srgbClr val="00FF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69678" name="Line 47"/>
            <p:cNvSpPr/>
            <p:nvPr/>
          </p:nvSpPr>
          <p:spPr>
            <a:xfrm flipH="1">
              <a:off x="3925" y="3423"/>
              <a:ext cx="124" cy="129"/>
            </a:xfrm>
            <a:prstGeom prst="line">
              <a:avLst/>
            </a:prstGeom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69679" name="Line 48"/>
            <p:cNvSpPr/>
            <p:nvPr/>
          </p:nvSpPr>
          <p:spPr>
            <a:xfrm flipH="1">
              <a:off x="3987" y="3428"/>
              <a:ext cx="113" cy="124"/>
            </a:xfrm>
            <a:prstGeom prst="line">
              <a:avLst/>
            </a:prstGeom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aphicFrame>
          <p:nvGraphicFramePr>
            <p:cNvPr id="69680" name="Object 49"/>
            <p:cNvGraphicFramePr>
              <a:graphicFrameLocks noChangeAspect="1"/>
            </p:cNvGraphicFramePr>
            <p:nvPr/>
          </p:nvGraphicFramePr>
          <p:xfrm>
            <a:off x="2686" y="2847"/>
            <a:ext cx="298" cy="39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79" name="" r:id="rId7" imgW="139700" imgH="190500" progId="Equation.3">
                    <p:embed/>
                  </p:oleObj>
                </mc:Choice>
                <mc:Fallback>
                  <p:oleObj name="" r:id="rId7" imgW="139700" imgH="190500" progId="Equation.3">
                    <p:embed/>
                    <p:pic>
                      <p:nvPicPr>
                        <p:cNvPr id="0" name="图片 3378"/>
                        <p:cNvPicPr/>
                        <p:nvPr/>
                      </p:nvPicPr>
                      <p:blipFill>
                        <a:blip r:embed="rId8">
                          <a:clrChange>
                            <a:clrFrom>
                              <a:srgbClr val="000000"/>
                            </a:clrFrom>
                            <a:clrTo>
                              <a:srgbClr val="000000">
                                <a:alpha val="0"/>
                              </a:srgbClr>
                            </a:clrTo>
                          </a:clrChange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2686" y="2847"/>
                          <a:ext cx="298" cy="391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9681" name="Object 50"/>
            <p:cNvGraphicFramePr>
              <a:graphicFrameLocks noChangeAspect="1"/>
            </p:cNvGraphicFramePr>
            <p:nvPr/>
          </p:nvGraphicFramePr>
          <p:xfrm>
            <a:off x="3728" y="3540"/>
            <a:ext cx="338" cy="38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80" name="" r:id="rId9" imgW="114300" imgH="139700" progId="Equation.3">
                    <p:embed/>
                  </p:oleObj>
                </mc:Choice>
                <mc:Fallback>
                  <p:oleObj name="" r:id="rId9" imgW="114300" imgH="139700" progId="Equation.3">
                    <p:embed/>
                    <p:pic>
                      <p:nvPicPr>
                        <p:cNvPr id="0" name="图片 3379"/>
                        <p:cNvPicPr/>
                        <p:nvPr/>
                      </p:nvPicPr>
                      <p:blipFill>
                        <a:blip r:embed="rId10">
                          <a:clrChange>
                            <a:clrFrom>
                              <a:srgbClr val="000000"/>
                            </a:clrFrom>
                            <a:clrTo>
                              <a:srgbClr val="000000">
                                <a:alpha val="0"/>
                              </a:srgbClr>
                            </a:clrTo>
                          </a:clrChange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3728" y="3540"/>
                          <a:ext cx="338" cy="389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9682" name="Object 51"/>
            <p:cNvGraphicFramePr>
              <a:graphicFrameLocks noChangeAspect="1"/>
            </p:cNvGraphicFramePr>
            <p:nvPr/>
          </p:nvGraphicFramePr>
          <p:xfrm>
            <a:off x="5182" y="3540"/>
            <a:ext cx="338" cy="39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81" name="" r:id="rId11" imgW="114300" imgH="139700" progId="Equation.3">
                    <p:embed/>
                  </p:oleObj>
                </mc:Choice>
                <mc:Fallback>
                  <p:oleObj name="" r:id="rId11" imgW="114300" imgH="139700" progId="Equation.3">
                    <p:embed/>
                    <p:pic>
                      <p:nvPicPr>
                        <p:cNvPr id="0" name="图片 3380"/>
                        <p:cNvPicPr/>
                        <p:nvPr/>
                      </p:nvPicPr>
                      <p:blipFill>
                        <a:blip r:embed="rId12">
                          <a:clrChange>
                            <a:clrFrom>
                              <a:srgbClr val="000000"/>
                            </a:clrFrom>
                            <a:clrTo>
                              <a:srgbClr val="000000">
                                <a:alpha val="0"/>
                              </a:srgbClr>
                            </a:clrTo>
                          </a:clrChange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5182" y="3540"/>
                          <a:ext cx="338" cy="39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9683" name="Object 52"/>
            <p:cNvGraphicFramePr>
              <a:graphicFrameLocks noChangeAspect="1"/>
            </p:cNvGraphicFramePr>
            <p:nvPr/>
          </p:nvGraphicFramePr>
          <p:xfrm>
            <a:off x="3863" y="2926"/>
            <a:ext cx="541" cy="51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82" name="" r:id="rId13" imgW="203200" imgH="190500" progId="Equation.3">
                    <p:embed/>
                  </p:oleObj>
                </mc:Choice>
                <mc:Fallback>
                  <p:oleObj name="" r:id="rId13" imgW="203200" imgH="190500" progId="Equation.3">
                    <p:embed/>
                    <p:pic>
                      <p:nvPicPr>
                        <p:cNvPr id="0" name="图片 3381"/>
                        <p:cNvPicPr/>
                        <p:nvPr/>
                      </p:nvPicPr>
                      <p:blipFill>
                        <a:blip r:embed="rId14">
                          <a:clrChange>
                            <a:clrFrom>
                              <a:srgbClr val="000000"/>
                            </a:clrFrom>
                            <a:clrTo>
                              <a:srgbClr val="000000">
                                <a:alpha val="0"/>
                              </a:srgbClr>
                            </a:clrTo>
                          </a:clrChange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3863" y="2926"/>
                          <a:ext cx="541" cy="516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9684" name="Object 53"/>
            <p:cNvGraphicFramePr>
              <a:graphicFrameLocks noChangeAspect="1"/>
            </p:cNvGraphicFramePr>
            <p:nvPr/>
          </p:nvGraphicFramePr>
          <p:xfrm>
            <a:off x="2352" y="3504"/>
            <a:ext cx="338" cy="3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76" name="" r:id="rId15" imgW="114300" imgH="139700" progId="Equation.3">
                    <p:embed/>
                  </p:oleObj>
                </mc:Choice>
                <mc:Fallback>
                  <p:oleObj name="" r:id="rId15" imgW="114300" imgH="139700" progId="Equation.3">
                    <p:embed/>
                    <p:pic>
                      <p:nvPicPr>
                        <p:cNvPr id="0" name="图片 3375"/>
                        <p:cNvPicPr/>
                        <p:nvPr/>
                      </p:nvPicPr>
                      <p:blipFill>
                        <a:blip r:embed="rId16">
                          <a:clrChange>
                            <a:clrFrom>
                              <a:srgbClr val="000000"/>
                            </a:clrFrom>
                            <a:clrTo>
                              <a:srgbClr val="000000">
                                <a:alpha val="0"/>
                              </a:srgbClr>
                            </a:clrTo>
                          </a:clrChange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2352" y="3504"/>
                          <a:ext cx="338" cy="387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9685" name="Object 54"/>
            <p:cNvGraphicFramePr>
              <a:graphicFrameLocks noChangeAspect="1"/>
            </p:cNvGraphicFramePr>
            <p:nvPr/>
          </p:nvGraphicFramePr>
          <p:xfrm>
            <a:off x="1968" y="3216"/>
            <a:ext cx="495" cy="5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77" name="" r:id="rId17" imgW="50800" imgH="50800" progId="Equation.3">
                    <p:embed/>
                  </p:oleObj>
                </mc:Choice>
                <mc:Fallback>
                  <p:oleObj name="" r:id="rId17" imgW="50800" imgH="50800" progId="Equation.3">
                    <p:embed/>
                    <p:pic>
                      <p:nvPicPr>
                        <p:cNvPr id="0" name="图片 3376"/>
                        <p:cNvPicPr/>
                        <p:nvPr/>
                      </p:nvPicPr>
                      <p:blipFill>
                        <a:blip r:embed="rId18">
                          <a:clrChange>
                            <a:clrFrom>
                              <a:srgbClr val="000000"/>
                            </a:clrFrom>
                            <a:clrTo>
                              <a:srgbClr val="000000">
                                <a:alpha val="0"/>
                              </a:srgbClr>
                            </a:clrTo>
                          </a:clrChange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1968" y="3216"/>
                          <a:ext cx="495" cy="512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9686" name="Object 55"/>
            <p:cNvGraphicFramePr>
              <a:graphicFrameLocks noChangeAspect="1"/>
            </p:cNvGraphicFramePr>
            <p:nvPr/>
          </p:nvGraphicFramePr>
          <p:xfrm>
            <a:off x="4545" y="2926"/>
            <a:ext cx="244" cy="53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78" name="" r:id="rId19" imgW="114300" imgH="190500" progId="Equation.3">
                    <p:embed/>
                  </p:oleObj>
                </mc:Choice>
                <mc:Fallback>
                  <p:oleObj name="" r:id="rId19" imgW="114300" imgH="190500" progId="Equation.3">
                    <p:embed/>
                    <p:pic>
                      <p:nvPicPr>
                        <p:cNvPr id="0" name="图片 3377"/>
                        <p:cNvPicPr/>
                        <p:nvPr/>
                      </p:nvPicPr>
                      <p:blipFill>
                        <a:blip r:embed="rId20">
                          <a:clrChange>
                            <a:clrFrom>
                              <a:srgbClr val="000000"/>
                            </a:clrFrom>
                            <a:clrTo>
                              <a:srgbClr val="000000">
                                <a:alpha val="0"/>
                              </a:srgbClr>
                            </a:clrTo>
                          </a:clrChange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4545" y="2926"/>
                          <a:ext cx="244" cy="539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9687" name="Line 56"/>
            <p:cNvSpPr/>
            <p:nvPr/>
          </p:nvSpPr>
          <p:spPr>
            <a:xfrm>
              <a:off x="3931" y="3484"/>
              <a:ext cx="169" cy="0"/>
            </a:xfrm>
            <a:prstGeom prst="line">
              <a:avLst/>
            </a:prstGeom>
            <a:ln w="76200" cap="flat" cmpd="sng">
              <a:solidFill>
                <a:srgbClr val="FF00FF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69688" name="Line 57"/>
            <p:cNvSpPr/>
            <p:nvPr/>
          </p:nvSpPr>
          <p:spPr>
            <a:xfrm>
              <a:off x="3931" y="3428"/>
              <a:ext cx="169" cy="0"/>
            </a:xfrm>
            <a:prstGeom prst="line">
              <a:avLst/>
            </a:prstGeom>
            <a:ln w="76200" cap="flat" cmpd="sng">
              <a:solidFill>
                <a:srgbClr val="FF00FF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69689" name="Line 58"/>
            <p:cNvSpPr/>
            <p:nvPr/>
          </p:nvSpPr>
          <p:spPr>
            <a:xfrm>
              <a:off x="1968" y="2704"/>
              <a:ext cx="0" cy="1616"/>
            </a:xfrm>
            <a:prstGeom prst="line">
              <a:avLst/>
            </a:prstGeom>
            <a:ln w="762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69690" name="Line 59"/>
            <p:cNvSpPr/>
            <p:nvPr/>
          </p:nvSpPr>
          <p:spPr>
            <a:xfrm>
              <a:off x="2304" y="2759"/>
              <a:ext cx="0" cy="1561"/>
            </a:xfrm>
            <a:prstGeom prst="line">
              <a:avLst/>
            </a:prstGeom>
            <a:ln w="762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69691" name="Group 60"/>
            <p:cNvGrpSpPr/>
            <p:nvPr/>
          </p:nvGrpSpPr>
          <p:grpSpPr>
            <a:xfrm>
              <a:off x="1536" y="3504"/>
              <a:ext cx="434" cy="605"/>
              <a:chOff x="1632" y="3651"/>
              <a:chExt cx="434" cy="605"/>
            </a:xfrm>
          </p:grpSpPr>
          <p:sp>
            <p:nvSpPr>
              <p:cNvPr id="69692" name="Line 61"/>
              <p:cNvSpPr/>
              <p:nvPr/>
            </p:nvSpPr>
            <p:spPr>
              <a:xfrm flipH="1">
                <a:off x="1756" y="3680"/>
                <a:ext cx="310" cy="0"/>
              </a:xfrm>
              <a:prstGeom prst="line">
                <a:avLst/>
              </a:prstGeom>
              <a:ln w="57150" cap="flat" cmpd="sng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69693" name="Line 62"/>
              <p:cNvSpPr/>
              <p:nvPr/>
            </p:nvSpPr>
            <p:spPr>
              <a:xfrm>
                <a:off x="1667" y="4192"/>
                <a:ext cx="223" cy="0"/>
              </a:xfrm>
              <a:prstGeom prst="line">
                <a:avLst/>
              </a:prstGeom>
              <a:ln w="57150" cap="flat" cmpd="sng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69694" name="Line 63"/>
              <p:cNvSpPr/>
              <p:nvPr/>
            </p:nvSpPr>
            <p:spPr>
              <a:xfrm>
                <a:off x="1718" y="4256"/>
                <a:ext cx="138" cy="0"/>
              </a:xfrm>
              <a:prstGeom prst="line">
                <a:avLst/>
              </a:prstGeom>
              <a:ln w="57150" cap="flat" cmpd="sng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69695" name="Line 64"/>
              <p:cNvSpPr/>
              <p:nvPr/>
            </p:nvSpPr>
            <p:spPr>
              <a:xfrm>
                <a:off x="1873" y="4192"/>
                <a:ext cx="17" cy="0"/>
              </a:xfrm>
              <a:prstGeom prst="line">
                <a:avLst/>
              </a:prstGeom>
              <a:ln w="3810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69696" name="Line 65"/>
              <p:cNvSpPr/>
              <p:nvPr/>
            </p:nvSpPr>
            <p:spPr>
              <a:xfrm>
                <a:off x="1632" y="4097"/>
                <a:ext cx="304" cy="0"/>
              </a:xfrm>
              <a:prstGeom prst="line">
                <a:avLst/>
              </a:prstGeom>
              <a:ln w="76200" cap="flat" cmpd="sng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69697" name="Line 66"/>
              <p:cNvSpPr/>
              <p:nvPr/>
            </p:nvSpPr>
            <p:spPr>
              <a:xfrm>
                <a:off x="1767" y="3651"/>
                <a:ext cx="0" cy="446"/>
              </a:xfrm>
              <a:prstGeom prst="line">
                <a:avLst/>
              </a:prstGeom>
              <a:ln w="57150" cap="flat" cmpd="sng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sp>
          <p:nvSpPr>
            <p:cNvPr id="69698" name="Line 67"/>
            <p:cNvSpPr/>
            <p:nvPr/>
          </p:nvSpPr>
          <p:spPr>
            <a:xfrm>
              <a:off x="5013" y="3428"/>
              <a:ext cx="101" cy="0"/>
            </a:xfrm>
            <a:prstGeom prst="line">
              <a:avLst/>
            </a:prstGeom>
            <a:ln w="57150" cap="flat" cmpd="sng">
              <a:solidFill>
                <a:srgbClr val="FF00FF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69699" name="Line 68"/>
            <p:cNvSpPr/>
            <p:nvPr/>
          </p:nvSpPr>
          <p:spPr>
            <a:xfrm>
              <a:off x="5013" y="3540"/>
              <a:ext cx="101" cy="0"/>
            </a:xfrm>
            <a:prstGeom prst="line">
              <a:avLst/>
            </a:prstGeom>
            <a:ln w="57150" cap="flat" cmpd="sng">
              <a:solidFill>
                <a:srgbClr val="FF00FF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aphicFrame>
          <p:nvGraphicFramePr>
            <p:cNvPr id="69700" name="Object 69"/>
            <p:cNvGraphicFramePr>
              <a:graphicFrameLocks noChangeAspect="1"/>
            </p:cNvGraphicFramePr>
            <p:nvPr/>
          </p:nvGraphicFramePr>
          <p:xfrm>
            <a:off x="2064" y="3168"/>
            <a:ext cx="240" cy="22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88" name="" r:id="rId21" imgW="177800" imgH="165100" progId="Equation.3">
                    <p:embed/>
                  </p:oleObj>
                </mc:Choice>
                <mc:Fallback>
                  <p:oleObj name="" r:id="rId21" imgW="177800" imgH="165100" progId="Equation.3">
                    <p:embed/>
                    <p:pic>
                      <p:nvPicPr>
                        <p:cNvPr id="0" name="图片 3387"/>
                        <p:cNvPicPr/>
                        <p:nvPr/>
                      </p:nvPicPr>
                      <p:blipFill>
                        <a:blip r:embed="rId22"/>
                        <a:stretch>
                          <a:fillRect/>
                        </a:stretch>
                      </p:blipFill>
                      <p:spPr>
                        <a:xfrm>
                          <a:off x="2064" y="3168"/>
                          <a:ext cx="240" cy="223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68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68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68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68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68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768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802" grpId="0"/>
      <p:bldP spid="76806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0738" name="Text Box 18"/>
          <p:cNvSpPr txBox="1"/>
          <p:nvPr/>
        </p:nvSpPr>
        <p:spPr>
          <a:xfrm>
            <a:off x="30163" y="0"/>
            <a:ext cx="6629400" cy="163195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en-US" altLang="zh-CN" sz="2800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[ </a:t>
            </a: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例题 </a:t>
            </a:r>
            <a:r>
              <a:rPr lang="en-US" altLang="zh-CN" sz="2800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 </a:t>
            </a:r>
            <a:r>
              <a:rPr lang="en-US" altLang="zh-CN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]   </a:t>
            </a:r>
            <a:r>
              <a: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半径为  </a:t>
            </a:r>
            <a:r>
              <a:rPr lang="en-US" altLang="zh-CN" b="1" i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R</a:t>
            </a:r>
            <a:r>
              <a:rPr lang="en-US" altLang="zh-CN" b="1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  </a:t>
            </a:r>
            <a:r>
              <a: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的金属球 接地，球外有</a:t>
            </a:r>
            <a:endParaRPr lang="zh-CN" altLang="en-US" b="1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一内、外半径分别为   </a:t>
            </a:r>
            <a:r>
              <a:rPr lang="en-US" altLang="zh-CN" b="1" i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R</a:t>
            </a:r>
            <a:r>
              <a:rPr lang="en-US" altLang="zh-CN" b="1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lang="en-US" altLang="zh-CN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和  </a:t>
            </a:r>
            <a:r>
              <a:rPr lang="en-US" altLang="zh-CN" b="1" i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R</a:t>
            </a:r>
            <a:r>
              <a:rPr lang="en-US" altLang="zh-CN" b="1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3  </a:t>
            </a:r>
            <a:r>
              <a: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的同心导体球</a:t>
            </a:r>
            <a:endParaRPr lang="zh-CN" altLang="en-US" b="1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壳，壳上带电 </a:t>
            </a:r>
            <a:r>
              <a:rPr lang="en-US" altLang="zh-CN" b="1" i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Q</a:t>
            </a:r>
            <a:r>
              <a: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，当外球壳离地很远时， 球壳</a:t>
            </a:r>
            <a:endParaRPr lang="zh-CN" altLang="en-US" b="1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内、外表面上各带电多少？</a:t>
            </a:r>
            <a:endParaRPr lang="zh-CN" altLang="en-US" b="1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30746" name="Object 26"/>
          <p:cNvGraphicFramePr>
            <a:graphicFrameLocks noChangeAspect="1"/>
          </p:cNvGraphicFramePr>
          <p:nvPr/>
        </p:nvGraphicFramePr>
        <p:xfrm>
          <a:off x="127000" y="5876925"/>
          <a:ext cx="4300538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3" name="" r:id="rId1" imgW="1968500" imgH="546100" progId="Equation.3">
                  <p:embed/>
                </p:oleObj>
              </mc:Choice>
              <mc:Fallback>
                <p:oleObj name="" r:id="rId1" imgW="1968500" imgH="546100" progId="Equation.3">
                  <p:embed/>
                  <p:pic>
                    <p:nvPicPr>
                      <p:cNvPr id="0" name="图片 3382"/>
                      <p:cNvPicPr/>
                      <p:nvPr/>
                    </p:nvPicPr>
                    <p:blipFill>
                      <a:blip r:embed="rId2">
                        <a:clrChange>
                          <a:clrFrom>
                            <a:srgbClr val="000000"/>
                          </a:clrFrom>
                          <a:clrTo>
                            <a:srgbClr val="000000">
                              <a:alpha val="0"/>
                            </a:srgbClr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127000" y="5876925"/>
                        <a:ext cx="4300538" cy="8636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76200" cap="flat" cmpd="sng">
                        <a:solidFill>
                          <a:schemeClr val="accent2"/>
                        </a:solidFill>
                        <a:prstDash val="solid"/>
                        <a:miter/>
                        <a:headEnd type="none" w="med" len="med"/>
                        <a:tailEnd type="none" w="med" len="med"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47" name="Object 27"/>
          <p:cNvGraphicFramePr>
            <a:graphicFrameLocks noChangeAspect="1"/>
          </p:cNvGraphicFramePr>
          <p:nvPr/>
        </p:nvGraphicFramePr>
        <p:xfrm>
          <a:off x="4443413" y="5878513"/>
          <a:ext cx="4592637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4" name="" r:id="rId3" imgW="2286000" imgH="546100" progId="Equation.3">
                  <p:embed/>
                </p:oleObj>
              </mc:Choice>
              <mc:Fallback>
                <p:oleObj name="" r:id="rId3" imgW="2286000" imgH="546100" progId="Equation.3">
                  <p:embed/>
                  <p:pic>
                    <p:nvPicPr>
                      <p:cNvPr id="0" name="图片 3383"/>
                      <p:cNvPicPr/>
                      <p:nvPr/>
                    </p:nvPicPr>
                    <p:blipFill>
                      <a:blip r:embed="rId4">
                        <a:clrChange>
                          <a:clrFrom>
                            <a:srgbClr val="000000"/>
                          </a:clrFrom>
                          <a:clrTo>
                            <a:srgbClr val="000000">
                              <a:alpha val="0"/>
                            </a:srgbClr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4443413" y="5878513"/>
                        <a:ext cx="4592637" cy="8636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76200" cap="flat" cmpd="sng">
                        <a:solidFill>
                          <a:schemeClr val="accent2"/>
                        </a:solidFill>
                        <a:prstDash val="solid"/>
                        <a:miter/>
                        <a:headEnd type="none" w="med" len="med"/>
                        <a:tailEnd type="none" w="med" len="med"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752" name="Text Box 32"/>
          <p:cNvSpPr txBox="1"/>
          <p:nvPr/>
        </p:nvSpPr>
        <p:spPr>
          <a:xfrm>
            <a:off x="71438" y="1600200"/>
            <a:ext cx="6805612" cy="1671638"/>
          </a:xfrm>
          <a:prstGeom prst="rect">
            <a:avLst/>
          </a:prstGeom>
          <a:noFill/>
          <a:ln w="57150" cap="flat" cmpd="sng">
            <a:solidFill>
              <a:srgbClr val="FF00FF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>
            <a:spAutoFit/>
          </a:bodyPr>
          <a:p>
            <a:r>
              <a:rPr lang="en-US" altLang="zh-CN" sz="2800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2800" b="1" dirty="0">
                <a:latin typeface="Times New Roman" panose="02020603050405020304" pitchFamily="18" charset="0"/>
                <a:ea typeface="宋体" panose="02010600030101010101" pitchFamily="2" charset="-122"/>
              </a:rPr>
              <a:t>[ </a:t>
            </a:r>
            <a:r>
              <a:rPr lang="zh-CN" altLang="en-US" sz="2800" b="1" dirty="0">
                <a:latin typeface="Times New Roman" panose="02020603050405020304" pitchFamily="18" charset="0"/>
                <a:ea typeface="宋体" panose="02010600030101010101" pitchFamily="2" charset="-122"/>
              </a:rPr>
              <a:t>解</a:t>
            </a:r>
            <a:r>
              <a:rPr lang="en-US" altLang="zh-CN" sz="2800" b="1" dirty="0">
                <a:latin typeface="Times New Roman" panose="02020603050405020304" pitchFamily="18" charset="0"/>
                <a:ea typeface="宋体" panose="02010600030101010101" pitchFamily="2" charset="-122"/>
              </a:rPr>
              <a:t>]</a:t>
            </a:r>
            <a:r>
              <a:rPr lang="zh-CN" altLang="en-US" sz="2800" b="1" dirty="0">
                <a:latin typeface="Times New Roman" panose="02020603050405020304" pitchFamily="18" charset="0"/>
                <a:ea typeface="宋体" panose="02010600030101010101" pitchFamily="2" charset="-122"/>
              </a:rPr>
              <a:t>：</a:t>
            </a:r>
            <a:r>
              <a: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外壳很远，可忽略它与大地间的静电感</a:t>
            </a:r>
            <a:endParaRPr lang="zh-CN" altLang="en-US" b="1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应。设内球感应电荷 </a:t>
            </a:r>
            <a:r>
              <a:rPr lang="en-US" altLang="zh-CN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( </a:t>
            </a:r>
            <a:r>
              <a:rPr lang="en-US" altLang="zh-CN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-</a:t>
            </a:r>
            <a:r>
              <a:rPr lang="en-US" altLang="zh-CN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b="1" i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q</a:t>
            </a:r>
            <a:r>
              <a:rPr lang="en-US" altLang="zh-CN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)</a:t>
            </a:r>
            <a:r>
              <a: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。 则壳内表面带电 </a:t>
            </a:r>
            <a:endParaRPr lang="zh-CN" altLang="en-US" b="1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en-US" altLang="zh-CN" b="1" i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q</a:t>
            </a:r>
            <a:r>
              <a:rPr lang="en-US" altLang="zh-CN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，外表面带电 </a:t>
            </a:r>
            <a:r>
              <a:rPr lang="en-US" altLang="zh-CN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( </a:t>
            </a:r>
            <a:r>
              <a:rPr lang="en-US" altLang="zh-CN" b="1" i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Q</a:t>
            </a:r>
            <a:r>
              <a:rPr lang="en-US" altLang="zh-CN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-</a:t>
            </a:r>
            <a:r>
              <a:rPr lang="en-US" altLang="zh-CN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b="1" i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q</a:t>
            </a:r>
            <a:r>
              <a:rPr lang="en-US" altLang="zh-CN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)</a:t>
            </a:r>
            <a:r>
              <a: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。</a:t>
            </a:r>
            <a:r>
              <a:rPr lang="zh-CN" altLang="en-US" b="1" dirty="0">
                <a:solidFill>
                  <a:srgbClr val="3333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由外球壳与内球的电势</a:t>
            </a:r>
            <a:endParaRPr lang="zh-CN" altLang="en-US" b="1" dirty="0">
              <a:solidFill>
                <a:srgbClr val="3333FF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zh-CN" altLang="en-US" b="1" dirty="0">
                <a:solidFill>
                  <a:srgbClr val="3333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差等于外球壳与无限远处的电势差可求得  </a:t>
            </a:r>
            <a:r>
              <a:rPr lang="en-US" altLang="zh-CN" b="1" i="1" dirty="0">
                <a:solidFill>
                  <a:srgbClr val="3333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q</a:t>
            </a:r>
            <a:r>
              <a:rPr lang="zh-CN" altLang="en-US" b="1" dirty="0">
                <a:solidFill>
                  <a:srgbClr val="3333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。</a:t>
            </a:r>
            <a:r>
              <a:rPr lang="zh-CN" altLang="en-US" dirty="0">
                <a:solidFill>
                  <a:srgbClr val="3333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endParaRPr lang="zh-CN" altLang="en-US" dirty="0">
              <a:solidFill>
                <a:srgbClr val="3333FF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30756" name="Object 36"/>
          <p:cNvGraphicFramePr>
            <a:graphicFrameLocks noChangeAspect="1"/>
          </p:cNvGraphicFramePr>
          <p:nvPr/>
        </p:nvGraphicFramePr>
        <p:xfrm>
          <a:off x="125413" y="4960938"/>
          <a:ext cx="4779962" cy="915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7" name="" r:id="rId5" imgW="2184400" imgH="444500" progId="Equation.3">
                  <p:embed/>
                </p:oleObj>
              </mc:Choice>
              <mc:Fallback>
                <p:oleObj name="" r:id="rId5" imgW="2184400" imgH="444500" progId="Equation.3">
                  <p:embed/>
                  <p:pic>
                    <p:nvPicPr>
                      <p:cNvPr id="0" name="图片 3386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25413" y="4960938"/>
                        <a:ext cx="4779962" cy="915987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57150" cap="flat" cmpd="sng">
                        <a:solidFill>
                          <a:srgbClr val="FF00FF"/>
                        </a:solidFill>
                        <a:prstDash val="solid"/>
                        <a:miter/>
                        <a:headEnd type="none" w="med" len="med"/>
                        <a:tailEnd type="none" w="med" len="med"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54" name="Object 34"/>
          <p:cNvGraphicFramePr>
            <a:graphicFrameLocks noChangeAspect="1"/>
          </p:cNvGraphicFramePr>
          <p:nvPr/>
        </p:nvGraphicFramePr>
        <p:xfrm>
          <a:off x="84138" y="3284538"/>
          <a:ext cx="5929312" cy="796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9" name="" r:id="rId7" imgW="2781300" imgH="444500" progId="Equation.3">
                  <p:embed/>
                </p:oleObj>
              </mc:Choice>
              <mc:Fallback>
                <p:oleObj name="" r:id="rId7" imgW="2781300" imgH="444500" progId="Equation.3">
                  <p:embed/>
                  <p:pic>
                    <p:nvPicPr>
                      <p:cNvPr id="0" name="图片 3388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4138" y="3284538"/>
                        <a:ext cx="5929312" cy="79692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57150" cap="flat" cmpd="sng">
                        <a:solidFill>
                          <a:srgbClr val="6600FF"/>
                        </a:solidFill>
                        <a:prstDash val="solid"/>
                        <a:miter/>
                        <a:headEnd type="none" w="med" len="med"/>
                        <a:tailEnd type="none" w="med" len="med"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55" name="Object 35"/>
          <p:cNvGraphicFramePr>
            <a:graphicFrameLocks noChangeAspect="1"/>
          </p:cNvGraphicFramePr>
          <p:nvPr/>
        </p:nvGraphicFramePr>
        <p:xfrm>
          <a:off x="114300" y="4076700"/>
          <a:ext cx="5564188" cy="874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90" name="" r:id="rId9" imgW="2514600" imgH="444500" progId="Equation.3">
                  <p:embed/>
                </p:oleObj>
              </mc:Choice>
              <mc:Fallback>
                <p:oleObj name="" r:id="rId9" imgW="2514600" imgH="444500" progId="Equation.3">
                  <p:embed/>
                  <p:pic>
                    <p:nvPicPr>
                      <p:cNvPr id="0" name="图片 3389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14300" y="4076700"/>
                        <a:ext cx="5564188" cy="874713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57150" cap="flat" cmpd="sng">
                        <a:solidFill>
                          <a:srgbClr val="6600FF"/>
                        </a:solidFill>
                        <a:prstDash val="solid"/>
                        <a:miter/>
                        <a:headEnd type="none" w="med" len="med"/>
                        <a:tailEnd type="none" w="med" len="med"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758" name="Text Box 38"/>
          <p:cNvSpPr txBox="1"/>
          <p:nvPr/>
        </p:nvSpPr>
        <p:spPr>
          <a:xfrm>
            <a:off x="5562600" y="5105400"/>
            <a:ext cx="914400" cy="519113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得：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71689" name="Group 39"/>
          <p:cNvGrpSpPr/>
          <p:nvPr/>
        </p:nvGrpSpPr>
        <p:grpSpPr>
          <a:xfrm>
            <a:off x="6732588" y="71438"/>
            <a:ext cx="2346325" cy="2349500"/>
            <a:chOff x="4275" y="0"/>
            <a:chExt cx="1492" cy="1392"/>
          </a:xfrm>
        </p:grpSpPr>
        <p:sp>
          <p:nvSpPr>
            <p:cNvPr id="71690" name="Oval 3" descr="70%"/>
            <p:cNvSpPr/>
            <p:nvPr/>
          </p:nvSpPr>
          <p:spPr>
            <a:xfrm>
              <a:off x="4275" y="80"/>
              <a:ext cx="1157" cy="1073"/>
            </a:xfrm>
            <a:prstGeom prst="ellipse">
              <a:avLst/>
            </a:prstGeom>
            <a:pattFill prst="pct70">
              <a:fgClr>
                <a:schemeClr val="hlink"/>
              </a:fgClr>
              <a:bgClr>
                <a:srgbClr val="FFFFFF"/>
              </a:bgClr>
            </a:pattFill>
            <a:ln w="38100" cap="flat" cmpd="sng">
              <a:solidFill>
                <a:srgbClr val="9966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p>
              <a:pPr algn="ctr">
                <a:spcBef>
                  <a:spcPct val="50000"/>
                </a:spcBef>
              </a:pP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1691" name="Oval 4"/>
            <p:cNvSpPr/>
            <p:nvPr/>
          </p:nvSpPr>
          <p:spPr>
            <a:xfrm>
              <a:off x="4399" y="199"/>
              <a:ext cx="909" cy="835"/>
            </a:xfrm>
            <a:prstGeom prst="ellipse">
              <a:avLst/>
            </a:prstGeom>
            <a:solidFill>
              <a:schemeClr val="bg1"/>
            </a:solidFill>
            <a:ln w="38100" cap="flat" cmpd="sng">
              <a:solidFill>
                <a:srgbClr val="9966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p>
              <a:pPr algn="ctr">
                <a:spcBef>
                  <a:spcPct val="50000"/>
                </a:spcBef>
              </a:pP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1692" name="Oval 5"/>
            <p:cNvSpPr/>
            <p:nvPr/>
          </p:nvSpPr>
          <p:spPr>
            <a:xfrm>
              <a:off x="4564" y="358"/>
              <a:ext cx="579" cy="517"/>
            </a:xfrm>
            <a:prstGeom prst="ellipse">
              <a:avLst/>
            </a:prstGeom>
            <a:solidFill>
              <a:srgbClr val="66FF66"/>
            </a:solidFill>
            <a:ln w="38100" cap="flat" cmpd="sng">
              <a:solidFill>
                <a:srgbClr val="9966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p>
              <a:pPr algn="ctr">
                <a:spcBef>
                  <a:spcPct val="50000"/>
                </a:spcBef>
              </a:pP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1693" name="Line 6"/>
            <p:cNvSpPr/>
            <p:nvPr/>
          </p:nvSpPr>
          <p:spPr>
            <a:xfrm flipV="1">
              <a:off x="4730" y="1392"/>
              <a:ext cx="247" cy="0"/>
            </a:xfrm>
            <a:prstGeom prst="line">
              <a:avLst/>
            </a:prstGeom>
            <a:ln w="76200" cap="flat" cmpd="sng">
              <a:solidFill>
                <a:srgbClr val="33CC3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aphicFrame>
          <p:nvGraphicFramePr>
            <p:cNvPr id="71694" name="Object 7"/>
            <p:cNvGraphicFramePr>
              <a:graphicFrameLocks noChangeAspect="1"/>
            </p:cNvGraphicFramePr>
            <p:nvPr/>
          </p:nvGraphicFramePr>
          <p:xfrm>
            <a:off x="5375" y="749"/>
            <a:ext cx="223" cy="26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91" name="" r:id="rId11" imgW="241300" imgH="266700" progId="Equation.3">
                    <p:embed/>
                  </p:oleObj>
                </mc:Choice>
                <mc:Fallback>
                  <p:oleObj name="" r:id="rId11" imgW="241300" imgH="266700" progId="Equation.3">
                    <p:embed/>
                    <p:pic>
                      <p:nvPicPr>
                        <p:cNvPr id="0" name="图片 3390"/>
                        <p:cNvPicPr/>
                        <p:nvPr/>
                      </p:nvPicPr>
                      <p:blipFill>
                        <a:blip r:embed="rId12">
                          <a:clrChange>
                            <a:clrFrom>
                              <a:srgbClr val="000000"/>
                            </a:clrFrom>
                            <a:clrTo>
                              <a:srgbClr val="000000">
                                <a:alpha val="0"/>
                              </a:srgbClr>
                            </a:clrTo>
                          </a:clrChange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5375" y="749"/>
                          <a:ext cx="223" cy="268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1695" name="Object 8"/>
            <p:cNvGraphicFramePr>
              <a:graphicFrameLocks noChangeAspect="1"/>
            </p:cNvGraphicFramePr>
            <p:nvPr/>
          </p:nvGraphicFramePr>
          <p:xfrm>
            <a:off x="4479" y="557"/>
            <a:ext cx="207" cy="2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92" name="" r:id="rId13" imgW="266700" imgH="165100" progId="Equation.3">
                    <p:embed/>
                  </p:oleObj>
                </mc:Choice>
                <mc:Fallback>
                  <p:oleObj name="" r:id="rId13" imgW="266700" imgH="165100" progId="Equation.3">
                    <p:embed/>
                    <p:pic>
                      <p:nvPicPr>
                        <p:cNvPr id="0" name="图片 3391"/>
                        <p:cNvPicPr/>
                        <p:nvPr/>
                      </p:nvPicPr>
                      <p:blipFill>
                        <a:blip r:embed="rId14">
                          <a:clrChange>
                            <a:clrFrom>
                              <a:srgbClr val="000000"/>
                            </a:clrFrom>
                            <a:clrTo>
                              <a:srgbClr val="000000">
                                <a:alpha val="0"/>
                              </a:srgbClr>
                            </a:clrTo>
                          </a:clrChange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4479" y="557"/>
                          <a:ext cx="207" cy="217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1696" name="Object 9"/>
            <p:cNvGraphicFramePr>
              <a:graphicFrameLocks noChangeAspect="1"/>
            </p:cNvGraphicFramePr>
            <p:nvPr/>
          </p:nvGraphicFramePr>
          <p:xfrm>
            <a:off x="4727" y="159"/>
            <a:ext cx="248" cy="23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93" name="" r:id="rId15" imgW="266700" imgH="190500" progId="Equation.3">
                    <p:embed/>
                  </p:oleObj>
                </mc:Choice>
                <mc:Fallback>
                  <p:oleObj name="" r:id="rId15" imgW="266700" imgH="190500" progId="Equation.3">
                    <p:embed/>
                    <p:pic>
                      <p:nvPicPr>
                        <p:cNvPr id="0" name="图片 3392"/>
                        <p:cNvPicPr/>
                        <p:nvPr/>
                      </p:nvPicPr>
                      <p:blipFill>
                        <a:blip r:embed="rId16">
                          <a:clrChange>
                            <a:clrFrom>
                              <a:srgbClr val="000000"/>
                            </a:clrFrom>
                            <a:clrTo>
                              <a:srgbClr val="000000">
                                <a:alpha val="0"/>
                              </a:srgbClr>
                            </a:clrTo>
                          </a:clrChange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4727" y="159"/>
                          <a:ext cx="248" cy="234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1697" name="Object 10"/>
            <p:cNvGraphicFramePr>
              <a:graphicFrameLocks noChangeAspect="1"/>
            </p:cNvGraphicFramePr>
            <p:nvPr/>
          </p:nvGraphicFramePr>
          <p:xfrm>
            <a:off x="4730" y="557"/>
            <a:ext cx="198" cy="2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85" name="" r:id="rId17" imgW="114300" imgH="139700" progId="Equation.3">
                    <p:embed/>
                  </p:oleObj>
                </mc:Choice>
                <mc:Fallback>
                  <p:oleObj name="" r:id="rId17" imgW="114300" imgH="139700" progId="Equation.3">
                    <p:embed/>
                    <p:pic>
                      <p:nvPicPr>
                        <p:cNvPr id="0" name="图片 3384"/>
                        <p:cNvPicPr/>
                        <p:nvPr/>
                      </p:nvPicPr>
                      <p:blipFill>
                        <a:blip r:embed="rId18">
                          <a:clrChange>
                            <a:clrFrom>
                              <a:srgbClr val="000000"/>
                            </a:clrFrom>
                            <a:clrTo>
                              <a:srgbClr val="000000">
                                <a:alpha val="0"/>
                              </a:srgbClr>
                            </a:clrTo>
                          </a:clrChange>
                          <a:lum bright="6000"/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4730" y="557"/>
                          <a:ext cx="198" cy="238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1698" name="Line 11"/>
            <p:cNvSpPr/>
            <p:nvPr/>
          </p:nvSpPr>
          <p:spPr>
            <a:xfrm>
              <a:off x="4854" y="875"/>
              <a:ext cx="0" cy="517"/>
            </a:xfrm>
            <a:prstGeom prst="line">
              <a:avLst/>
            </a:prstGeom>
            <a:ln w="76200" cap="flat" cmpd="sng">
              <a:solidFill>
                <a:srgbClr val="33CC3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aphicFrame>
          <p:nvGraphicFramePr>
            <p:cNvPr id="71699" name="Object 12"/>
            <p:cNvGraphicFramePr>
              <a:graphicFrameLocks noChangeAspect="1"/>
            </p:cNvGraphicFramePr>
            <p:nvPr/>
          </p:nvGraphicFramePr>
          <p:xfrm>
            <a:off x="4724" y="398"/>
            <a:ext cx="193" cy="2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86" name="" r:id="rId19" imgW="203200" imgH="241300" progId="Equation.3">
                    <p:embed/>
                  </p:oleObj>
                </mc:Choice>
                <mc:Fallback>
                  <p:oleObj name="" r:id="rId19" imgW="203200" imgH="241300" progId="Equation.3">
                    <p:embed/>
                    <p:pic>
                      <p:nvPicPr>
                        <p:cNvPr id="0" name="图片 3385"/>
                        <p:cNvPicPr/>
                        <p:nvPr/>
                      </p:nvPicPr>
                      <p:blipFill>
                        <a:blip r:embed="rId20">
                          <a:clrChange>
                            <a:clrFrom>
                              <a:srgbClr val="000000"/>
                            </a:clrFrom>
                            <a:clrTo>
                              <a:srgbClr val="000000">
                                <a:alpha val="0"/>
                              </a:srgbClr>
                            </a:clrTo>
                          </a:clrChange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4724" y="398"/>
                          <a:ext cx="193" cy="238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1700" name="Line 14"/>
            <p:cNvSpPr/>
            <p:nvPr/>
          </p:nvSpPr>
          <p:spPr>
            <a:xfrm>
              <a:off x="4854" y="597"/>
              <a:ext cx="495" cy="318"/>
            </a:xfrm>
            <a:prstGeom prst="line">
              <a:avLst/>
            </a:prstGeom>
            <a:ln w="57150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71701" name="Line 15"/>
            <p:cNvSpPr/>
            <p:nvPr/>
          </p:nvSpPr>
          <p:spPr>
            <a:xfrm flipV="1">
              <a:off x="4854" y="398"/>
              <a:ext cx="206" cy="199"/>
            </a:xfrm>
            <a:prstGeom prst="line">
              <a:avLst/>
            </a:prstGeom>
            <a:ln w="57150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graphicFrame>
          <p:nvGraphicFramePr>
            <p:cNvPr id="71702" name="Object 16"/>
            <p:cNvGraphicFramePr>
              <a:graphicFrameLocks noChangeAspect="1"/>
            </p:cNvGraphicFramePr>
            <p:nvPr/>
          </p:nvGraphicFramePr>
          <p:xfrm>
            <a:off x="5088" y="344"/>
            <a:ext cx="222" cy="26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95" name="" r:id="rId21" imgW="241300" imgH="266700" progId="Equation.3">
                    <p:embed/>
                  </p:oleObj>
                </mc:Choice>
                <mc:Fallback>
                  <p:oleObj name="" r:id="rId21" imgW="241300" imgH="266700" progId="Equation.3">
                    <p:embed/>
                    <p:pic>
                      <p:nvPicPr>
                        <p:cNvPr id="0" name="图片 3394"/>
                        <p:cNvPicPr/>
                        <p:nvPr/>
                      </p:nvPicPr>
                      <p:blipFill>
                        <a:blip r:embed="rId22">
                          <a:clrChange>
                            <a:clrFrom>
                              <a:srgbClr val="000000"/>
                            </a:clrFrom>
                            <a:clrTo>
                              <a:srgbClr val="000000">
                                <a:alpha val="0"/>
                              </a:srgbClr>
                            </a:clrTo>
                          </a:clrChange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5088" y="344"/>
                          <a:ext cx="222" cy="267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1703" name="Object 17"/>
            <p:cNvGraphicFramePr>
              <a:graphicFrameLocks noChangeAspect="1"/>
            </p:cNvGraphicFramePr>
            <p:nvPr/>
          </p:nvGraphicFramePr>
          <p:xfrm>
            <a:off x="5340" y="0"/>
            <a:ext cx="427" cy="28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98" name="" r:id="rId23" imgW="457200" imgH="215900" progId="Equation.3">
                    <p:embed/>
                  </p:oleObj>
                </mc:Choice>
                <mc:Fallback>
                  <p:oleObj name="" r:id="rId23" imgW="457200" imgH="215900" progId="Equation.3">
                    <p:embed/>
                    <p:pic>
                      <p:nvPicPr>
                        <p:cNvPr id="0" name="图片 3397"/>
                        <p:cNvPicPr/>
                        <p:nvPr/>
                      </p:nvPicPr>
                      <p:blipFill>
                        <a:blip r:embed="rId24">
                          <a:clrChange>
                            <a:clrFrom>
                              <a:srgbClr val="000000"/>
                            </a:clrFrom>
                            <a:clrTo>
                              <a:srgbClr val="000000">
                                <a:alpha val="0"/>
                              </a:srgbClr>
                            </a:clrTo>
                          </a:clrChange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5340" y="0"/>
                          <a:ext cx="427" cy="283"/>
                        </a:xfrm>
                        <a:prstGeom prst="rect">
                          <a:avLst/>
                        </a:prstGeom>
                        <a:solidFill>
                          <a:srgbClr val="FFFFCC"/>
                        </a:solidFill>
                        <a:ln w="9525" cap="flat" cmpd="sng">
                          <a:solidFill>
                            <a:schemeClr val="tx1"/>
                          </a:solidFill>
                          <a:prstDash val="solid"/>
                          <a:miter/>
                          <a:headEnd type="none" w="med" len="med"/>
                          <a:tailEnd type="none" w="med" len="med"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1704" name="Line 28"/>
            <p:cNvSpPr/>
            <p:nvPr/>
          </p:nvSpPr>
          <p:spPr>
            <a:xfrm>
              <a:off x="4892" y="597"/>
              <a:ext cx="413" cy="0"/>
            </a:xfrm>
            <a:prstGeom prst="line">
              <a:avLst/>
            </a:prstGeom>
            <a:ln w="57150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07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07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07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07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07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07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07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07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07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07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07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07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07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07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38" grpId="0"/>
      <p:bldP spid="30752" grpId="0" animBg="1"/>
      <p:bldP spid="30758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10315" name="Object 75"/>
          <p:cNvGraphicFramePr>
            <a:graphicFrameLocks noChangeAspect="1"/>
          </p:cNvGraphicFramePr>
          <p:nvPr/>
        </p:nvGraphicFramePr>
        <p:xfrm>
          <a:off x="5056188" y="4729163"/>
          <a:ext cx="4137025" cy="860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01" name="" r:id="rId1" imgW="2832100" imgH="546100" progId="Equation.3">
                  <p:embed/>
                </p:oleObj>
              </mc:Choice>
              <mc:Fallback>
                <p:oleObj name="" r:id="rId1" imgW="2832100" imgH="546100" progId="Equation.3">
                  <p:embed/>
                  <p:pic>
                    <p:nvPicPr>
                      <p:cNvPr id="0" name="图片 3400"/>
                      <p:cNvPicPr/>
                      <p:nvPr/>
                    </p:nvPicPr>
                    <p:blipFill>
                      <a:blip r:embed="rId2">
                        <a:clrChange>
                          <a:clrFrom>
                            <a:srgbClr val="000000"/>
                          </a:clrFrom>
                          <a:clrTo>
                            <a:srgbClr val="000000">
                              <a:alpha val="0"/>
                            </a:srgbClr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5056188" y="4729163"/>
                        <a:ext cx="4137025" cy="860425"/>
                      </a:xfrm>
                      <a:prstGeom prst="rect">
                        <a:avLst/>
                      </a:prstGeom>
                      <a:solidFill>
                        <a:srgbClr val="CCFFFF"/>
                      </a:solidFill>
                      <a:ln w="57150" cap="flat" cmpd="sng">
                        <a:solidFill>
                          <a:srgbClr val="6600FF"/>
                        </a:solidFill>
                        <a:prstDash val="solid"/>
                        <a:miter/>
                        <a:headEnd type="none" w="med" len="med"/>
                        <a:tailEnd type="none" w="med" len="med"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327" name="Rectangle 87"/>
          <p:cNvSpPr/>
          <p:nvPr/>
        </p:nvSpPr>
        <p:spPr>
          <a:xfrm>
            <a:off x="5181600" y="1989138"/>
            <a:ext cx="3783013" cy="519112"/>
          </a:xfrm>
          <a:prstGeom prst="rect">
            <a:avLst/>
          </a:prstGeom>
          <a:noFill/>
          <a:ln w="9525">
            <a:noFill/>
          </a:ln>
        </p:spPr>
        <p:txBody>
          <a:bodyPr anchor="ctr">
            <a:spAutoFit/>
          </a:bodyPr>
          <a:p>
            <a:r>
              <a:rPr lang="en-US" altLang="zh-CN" sz="2800" b="1" i="1" dirty="0">
                <a:solidFill>
                  <a:srgbClr val="3333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q</a:t>
            </a:r>
            <a:r>
              <a:rPr lang="en-US" altLang="zh-CN" sz="2800" b="1" baseline="30000" dirty="0">
                <a:solidFill>
                  <a:srgbClr val="3333FF"/>
                </a:solidFill>
                <a:latin typeface="宋体" panose="02010600030101010101" pitchFamily="2" charset="-122"/>
                <a:ea typeface="宋体" panose="02010600030101010101" pitchFamily="2" charset="-122"/>
                <a:sym typeface="Symbol" panose="05050102010706020507" pitchFamily="18" charset="2"/>
              </a:rPr>
              <a:t> </a:t>
            </a:r>
            <a:r>
              <a:rPr lang="zh-CN" altLang="en-US" sz="2800" b="1" dirty="0">
                <a:solidFill>
                  <a:srgbClr val="3333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在球心处的电势为： </a:t>
            </a:r>
            <a:r>
              <a:rPr lang="zh-CN" altLang="en-US" dirty="0">
                <a:solidFill>
                  <a:srgbClr val="3333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endParaRPr lang="zh-CN" altLang="en-US" dirty="0">
              <a:solidFill>
                <a:srgbClr val="3333FF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0328" name="Rectangle 88"/>
          <p:cNvSpPr/>
          <p:nvPr/>
        </p:nvSpPr>
        <p:spPr>
          <a:xfrm>
            <a:off x="4787900" y="4206875"/>
            <a:ext cx="4356100" cy="519113"/>
          </a:xfrm>
          <a:prstGeom prst="rect">
            <a:avLst/>
          </a:prstGeom>
          <a:noFill/>
          <a:ln w="9525">
            <a:noFill/>
          </a:ln>
        </p:spPr>
        <p:txBody>
          <a:bodyPr anchor="ctr">
            <a:spAutoFit/>
          </a:bodyPr>
          <a:p>
            <a:r>
              <a:rPr lang="zh-CN" altLang="en-US" sz="2800" b="1" dirty="0">
                <a:solidFill>
                  <a:srgbClr val="3333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所以，点 </a:t>
            </a:r>
            <a:r>
              <a:rPr lang="en-US" altLang="zh-CN" sz="2800" b="1" dirty="0">
                <a:solidFill>
                  <a:srgbClr val="3333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O </a:t>
            </a:r>
            <a:r>
              <a:rPr lang="zh-CN" altLang="en-US" sz="2800" b="1" dirty="0">
                <a:solidFill>
                  <a:srgbClr val="3333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处的电势为：</a:t>
            </a:r>
            <a:r>
              <a:rPr lang="zh-CN" altLang="en-US" dirty="0">
                <a:solidFill>
                  <a:srgbClr val="3333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</a:t>
            </a:r>
            <a:endParaRPr lang="zh-CN" altLang="en-US" dirty="0">
              <a:solidFill>
                <a:srgbClr val="3333FF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0326" name="Rectangle 86"/>
          <p:cNvSpPr/>
          <p:nvPr/>
        </p:nvSpPr>
        <p:spPr>
          <a:xfrm>
            <a:off x="215900" y="5029200"/>
            <a:ext cx="4427538" cy="519113"/>
          </a:xfrm>
          <a:prstGeom prst="rect">
            <a:avLst/>
          </a:prstGeom>
          <a:noFill/>
          <a:ln w="9525">
            <a:noFill/>
          </a:ln>
        </p:spPr>
        <p:txBody>
          <a:bodyPr anchor="ctr">
            <a:spAutoFit/>
          </a:bodyPr>
          <a:p>
            <a:r>
              <a:rPr lang="en-US" altLang="zh-CN" sz="2800" b="1" i="1" dirty="0">
                <a:solidFill>
                  <a:srgbClr val="3333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q</a:t>
            </a:r>
            <a:r>
              <a:rPr lang="en-US" altLang="zh-CN" sz="2800" b="1" dirty="0">
                <a:solidFill>
                  <a:srgbClr val="3333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zh-CN" altLang="en-US" sz="2800" b="1" dirty="0">
                <a:solidFill>
                  <a:srgbClr val="3333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在球心处产生的电势为：</a:t>
            </a:r>
            <a:endParaRPr lang="zh-CN" altLang="en-US" dirty="0">
              <a:solidFill>
                <a:srgbClr val="3333FF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10312" name="Object 72"/>
          <p:cNvGraphicFramePr>
            <a:graphicFrameLocks noChangeAspect="1"/>
          </p:cNvGraphicFramePr>
          <p:nvPr/>
        </p:nvGraphicFramePr>
        <p:xfrm>
          <a:off x="1476375" y="5624513"/>
          <a:ext cx="2324100" cy="1020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96" name="" r:id="rId3" imgW="977900" imgH="546100" progId="Equation.3">
                  <p:embed/>
                </p:oleObj>
              </mc:Choice>
              <mc:Fallback>
                <p:oleObj name="" r:id="rId3" imgW="977900" imgH="546100" progId="Equation.3">
                  <p:embed/>
                  <p:pic>
                    <p:nvPicPr>
                      <p:cNvPr id="0" name="图片 3395"/>
                      <p:cNvPicPr/>
                      <p:nvPr/>
                    </p:nvPicPr>
                    <p:blipFill>
                      <a:blip r:embed="rId4">
                        <a:clrChange>
                          <a:clrFrom>
                            <a:srgbClr val="000000"/>
                          </a:clrFrom>
                          <a:clrTo>
                            <a:srgbClr val="000000">
                              <a:alpha val="0"/>
                            </a:srgbClr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1476375" y="5624513"/>
                        <a:ext cx="2324100" cy="1020762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 w="57150" cap="flat" cmpd="sng">
                        <a:solidFill>
                          <a:schemeClr val="accent2"/>
                        </a:solidFill>
                        <a:prstDash val="solid"/>
                        <a:miter/>
                        <a:headEnd type="none" w="med" len="med"/>
                        <a:tailEnd type="none" w="med" len="med"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313" name="Object 73"/>
          <p:cNvGraphicFramePr>
            <a:graphicFrameLocks noChangeAspect="1"/>
          </p:cNvGraphicFramePr>
          <p:nvPr/>
        </p:nvGraphicFramePr>
        <p:xfrm>
          <a:off x="5183188" y="2570163"/>
          <a:ext cx="3656012" cy="958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94" name="" r:id="rId5" imgW="1993900" imgH="546100" progId="Equation.3">
                  <p:embed/>
                </p:oleObj>
              </mc:Choice>
              <mc:Fallback>
                <p:oleObj name="" r:id="rId5" imgW="1993900" imgH="546100" progId="Equation.3">
                  <p:embed/>
                  <p:pic>
                    <p:nvPicPr>
                      <p:cNvPr id="0" name="图片 3393"/>
                      <p:cNvPicPr/>
                      <p:nvPr/>
                    </p:nvPicPr>
                    <p:blipFill>
                      <a:blip r:embed="rId6">
                        <a:clrChange>
                          <a:clrFrom>
                            <a:srgbClr val="000000"/>
                          </a:clrFrom>
                          <a:clrTo>
                            <a:srgbClr val="000000">
                              <a:alpha val="0"/>
                            </a:srgbClr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5183188" y="2570163"/>
                        <a:ext cx="3656012" cy="958850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 w="57150" cap="flat" cmpd="sng">
                        <a:solidFill>
                          <a:schemeClr val="accent2"/>
                        </a:solidFill>
                        <a:prstDash val="solid"/>
                        <a:miter/>
                        <a:headEnd type="none" w="med" len="med"/>
                        <a:tailEnd type="none" w="med" len="med"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332" name="Text Box 92"/>
          <p:cNvSpPr txBox="1"/>
          <p:nvPr/>
        </p:nvSpPr>
        <p:spPr>
          <a:xfrm>
            <a:off x="107950" y="3284538"/>
            <a:ext cx="4752975" cy="180022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en-US" altLang="zh-CN" sz="2800" b="1" dirty="0">
                <a:solidFill>
                  <a:schemeClr val="tx1"/>
                </a:solidFill>
                <a:latin typeface="Times New Roman" panose="02020603050405020304" pitchFamily="18" charset="0"/>
                <a:ea typeface="黑体" pitchFamily="49" charset="-122"/>
              </a:rPr>
              <a:t>    </a:t>
            </a: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黑体" pitchFamily="49" charset="-122"/>
              </a:rPr>
              <a:t>因金属球在静电平衡状态</a:t>
            </a:r>
            <a:endParaRPr lang="zh-CN" altLang="en-US" sz="2800" b="1" dirty="0">
              <a:solidFill>
                <a:schemeClr val="tx1"/>
              </a:solidFill>
              <a:latin typeface="Times New Roman" panose="02020603050405020304" pitchFamily="18" charset="0"/>
              <a:ea typeface="黑体" pitchFamily="49" charset="-122"/>
            </a:endParaRPr>
          </a:p>
          <a:p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黑体" pitchFamily="49" charset="-122"/>
              </a:rPr>
              <a:t>下是 一个等势体，且又与地</a:t>
            </a:r>
            <a:endParaRPr lang="zh-CN" altLang="en-US" sz="2800" b="1" dirty="0">
              <a:solidFill>
                <a:schemeClr val="tx1"/>
              </a:solidFill>
              <a:latin typeface="Times New Roman" panose="02020603050405020304" pitchFamily="18" charset="0"/>
              <a:ea typeface="黑体" pitchFamily="49" charset="-122"/>
            </a:endParaRPr>
          </a:p>
          <a:p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黑体" pitchFamily="49" charset="-122"/>
              </a:rPr>
              <a:t>相连接，即 </a:t>
            </a:r>
            <a:r>
              <a:rPr lang="en-US" altLang="zh-CN" sz="2800" b="1" i="1" dirty="0">
                <a:solidFill>
                  <a:schemeClr val="tx1"/>
                </a:solidFill>
                <a:latin typeface="Times New Roman" panose="02020603050405020304" pitchFamily="18" charset="0"/>
                <a:ea typeface="黑体" pitchFamily="49" charset="-122"/>
              </a:rPr>
              <a:t>U</a:t>
            </a:r>
            <a:r>
              <a:rPr lang="en-US" altLang="zh-CN" sz="2800" b="1" dirty="0">
                <a:solidFill>
                  <a:schemeClr val="tx1"/>
                </a:solidFill>
                <a:latin typeface="Times New Roman" panose="02020603050405020304" pitchFamily="18" charset="0"/>
                <a:ea typeface="黑体" pitchFamily="49" charset="-122"/>
              </a:rPr>
              <a:t> = 0 </a:t>
            </a: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黑体" pitchFamily="49" charset="-122"/>
              </a:rPr>
              <a:t>，所以球心</a:t>
            </a:r>
            <a:endParaRPr lang="zh-CN" altLang="en-US" sz="2800" b="1" dirty="0">
              <a:solidFill>
                <a:schemeClr val="tx1"/>
              </a:solidFill>
              <a:latin typeface="Times New Roman" panose="02020603050405020304" pitchFamily="18" charset="0"/>
              <a:ea typeface="黑体" pitchFamily="49" charset="-122"/>
            </a:endParaRPr>
          </a:p>
          <a:p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黑体" pitchFamily="49" charset="-122"/>
              </a:rPr>
              <a:t> </a:t>
            </a:r>
            <a:r>
              <a:rPr lang="en-US" altLang="zh-CN" sz="2800" b="1" dirty="0">
                <a:solidFill>
                  <a:schemeClr val="tx1"/>
                </a:solidFill>
                <a:latin typeface="Times New Roman" panose="02020603050405020304" pitchFamily="18" charset="0"/>
                <a:ea typeface="黑体" pitchFamily="49" charset="-122"/>
              </a:rPr>
              <a:t>O </a:t>
            </a: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黑体" pitchFamily="49" charset="-122"/>
              </a:rPr>
              <a:t>处的电势等于零。</a:t>
            </a:r>
            <a:endParaRPr lang="zh-CN" altLang="en-US" sz="2800" b="1" dirty="0">
              <a:solidFill>
                <a:schemeClr val="tx1"/>
              </a:solidFill>
              <a:latin typeface="Times New Roman" panose="02020603050405020304" pitchFamily="18" charset="0"/>
              <a:ea typeface="黑体" pitchFamily="49" charset="-122"/>
            </a:endParaRPr>
          </a:p>
        </p:txBody>
      </p:sp>
      <p:graphicFrame>
        <p:nvGraphicFramePr>
          <p:cNvPr id="10334" name="Object 94"/>
          <p:cNvGraphicFramePr>
            <a:graphicFrameLocks noChangeAspect="1"/>
          </p:cNvGraphicFramePr>
          <p:nvPr/>
        </p:nvGraphicFramePr>
        <p:xfrm>
          <a:off x="5135563" y="5681663"/>
          <a:ext cx="3368675" cy="1131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97" name="" r:id="rId7" imgW="1167765" imgH="444500" progId="Equation.3">
                  <p:embed/>
                </p:oleObj>
              </mc:Choice>
              <mc:Fallback>
                <p:oleObj name="" r:id="rId7" imgW="1167765" imgH="444500" progId="Equation.3">
                  <p:embed/>
                  <p:pic>
                    <p:nvPicPr>
                      <p:cNvPr id="0" name="图片 3396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135563" y="5681663"/>
                        <a:ext cx="3368675" cy="1131887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 w="57150" cap="flat" cmpd="sng">
                        <a:solidFill>
                          <a:schemeClr val="accent2"/>
                        </a:solidFill>
                        <a:prstDash val="solid"/>
                        <a:miter/>
                        <a:headEnd type="none" w="med" len="med"/>
                        <a:tailEnd type="none" w="med" len="med"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335" name="Text Box 95"/>
          <p:cNvSpPr txBox="1"/>
          <p:nvPr/>
        </p:nvSpPr>
        <p:spPr>
          <a:xfrm>
            <a:off x="0" y="1905000"/>
            <a:ext cx="4643438" cy="94615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en-US" altLang="zh-CN" sz="2800" b="1" dirty="0">
                <a:latin typeface="Times New Roman" panose="02020603050405020304" pitchFamily="18" charset="0"/>
                <a:ea typeface="黑体" pitchFamily="49" charset="-122"/>
              </a:rPr>
              <a:t>[</a:t>
            </a:r>
            <a:r>
              <a:rPr lang="zh-CN" altLang="en-US" sz="2800" b="1" dirty="0">
                <a:latin typeface="Times New Roman" panose="02020603050405020304" pitchFamily="18" charset="0"/>
                <a:ea typeface="黑体" pitchFamily="49" charset="-122"/>
              </a:rPr>
              <a:t>解</a:t>
            </a:r>
            <a:r>
              <a:rPr lang="en-US" altLang="zh-CN" sz="2800" b="1" dirty="0">
                <a:latin typeface="Times New Roman" panose="02020603050405020304" pitchFamily="18" charset="0"/>
                <a:ea typeface="黑体" pitchFamily="49" charset="-122"/>
              </a:rPr>
              <a:t>]</a:t>
            </a: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黑体" pitchFamily="49" charset="-122"/>
              </a:rPr>
              <a:t>（思路：据已知，</a:t>
            </a:r>
            <a:r>
              <a:rPr lang="zh-CN" altLang="en-US" sz="2800" b="1" dirty="0">
                <a:solidFill>
                  <a:srgbClr val="3333FF"/>
                </a:solidFill>
                <a:latin typeface="Times New Roman" panose="02020603050405020304" pitchFamily="18" charset="0"/>
                <a:ea typeface="黑体" pitchFamily="49" charset="-122"/>
              </a:rPr>
              <a:t>需找</a:t>
            </a:r>
            <a:endParaRPr lang="zh-CN" altLang="en-US" sz="2800" b="1" dirty="0">
              <a:solidFill>
                <a:srgbClr val="3333FF"/>
              </a:solidFill>
              <a:latin typeface="Times New Roman" panose="02020603050405020304" pitchFamily="18" charset="0"/>
              <a:ea typeface="黑体" pitchFamily="49" charset="-122"/>
            </a:endParaRPr>
          </a:p>
          <a:p>
            <a:r>
              <a:rPr lang="zh-CN" altLang="en-US" sz="2800" b="1" dirty="0">
                <a:solidFill>
                  <a:srgbClr val="3333FF"/>
                </a:solidFill>
                <a:latin typeface="Times New Roman" panose="02020603050405020304" pitchFamily="18" charset="0"/>
                <a:ea typeface="黑体" pitchFamily="49" charset="-122"/>
              </a:rPr>
              <a:t>一量，将 </a:t>
            </a:r>
            <a:r>
              <a:rPr lang="en-US" altLang="zh-CN" sz="2800" b="1" i="1" dirty="0">
                <a:solidFill>
                  <a:srgbClr val="3333FF"/>
                </a:solidFill>
                <a:latin typeface="Times New Roman" panose="02020603050405020304" pitchFamily="18" charset="0"/>
                <a:ea typeface="黑体" pitchFamily="49" charset="-122"/>
              </a:rPr>
              <a:t>q</a:t>
            </a:r>
            <a:r>
              <a:rPr lang="en-US" altLang="zh-CN" sz="2800" b="1" dirty="0">
                <a:solidFill>
                  <a:srgbClr val="3333FF"/>
                </a:solidFill>
                <a:latin typeface="Times New Roman" panose="02020603050405020304" pitchFamily="18" charset="0"/>
                <a:ea typeface="黑体" pitchFamily="49" charset="-122"/>
              </a:rPr>
              <a:t> </a:t>
            </a:r>
            <a:r>
              <a:rPr lang="zh-CN" altLang="en-US" sz="2800" b="1" dirty="0">
                <a:solidFill>
                  <a:srgbClr val="3333FF"/>
                </a:solidFill>
                <a:latin typeface="Times New Roman" panose="02020603050405020304" pitchFamily="18" charset="0"/>
                <a:ea typeface="黑体" pitchFamily="49" charset="-122"/>
              </a:rPr>
              <a:t>与 </a:t>
            </a:r>
            <a:r>
              <a:rPr lang="en-US" altLang="zh-CN" sz="2800" b="1" i="1" dirty="0">
                <a:solidFill>
                  <a:srgbClr val="3333FF"/>
                </a:solidFill>
                <a:latin typeface="Times New Roman" panose="02020603050405020304" pitchFamily="18" charset="0"/>
                <a:ea typeface="黑体" pitchFamily="49" charset="-122"/>
              </a:rPr>
              <a:t>q</a:t>
            </a:r>
            <a:r>
              <a:rPr lang="en-US" altLang="zh-CN" sz="2800" b="1" baseline="30000" dirty="0">
                <a:solidFill>
                  <a:srgbClr val="3333FF"/>
                </a:solidFill>
                <a:latin typeface="Times New Roman" panose="02020603050405020304" pitchFamily="18" charset="0"/>
                <a:ea typeface="黑体" pitchFamily="49" charset="-122"/>
                <a:sym typeface="Symbol" panose="05050102010706020507" pitchFamily="18" charset="2"/>
              </a:rPr>
              <a:t></a:t>
            </a:r>
            <a:r>
              <a:rPr lang="en-US" altLang="zh-CN" sz="2800" b="1" baseline="30000" dirty="0">
                <a:solidFill>
                  <a:srgbClr val="3333FF"/>
                </a:solidFill>
                <a:latin typeface="Times New Roman" panose="02020603050405020304" pitchFamily="18" charset="0"/>
                <a:ea typeface="黑体" pitchFamily="49" charset="-122"/>
              </a:rPr>
              <a:t>  </a:t>
            </a:r>
            <a:r>
              <a:rPr lang="zh-CN" altLang="en-US" sz="2800" b="1" dirty="0">
                <a:solidFill>
                  <a:srgbClr val="3333FF"/>
                </a:solidFill>
                <a:latin typeface="Times New Roman" panose="02020603050405020304" pitchFamily="18" charset="0"/>
                <a:ea typeface="黑体" pitchFamily="49" charset="-122"/>
              </a:rPr>
              <a:t>联系起来</a:t>
            </a: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黑体" pitchFamily="49" charset="-122"/>
              </a:rPr>
              <a:t>。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0336" name="Text Box 96"/>
          <p:cNvSpPr txBox="1"/>
          <p:nvPr/>
        </p:nvSpPr>
        <p:spPr>
          <a:xfrm>
            <a:off x="0" y="2819400"/>
            <a:ext cx="4953000" cy="519113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黑体" pitchFamily="49" charset="-122"/>
              </a:rPr>
              <a:t>这量就是球心处的电势。）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0337" name="Text Box 97"/>
          <p:cNvSpPr txBox="1"/>
          <p:nvPr/>
        </p:nvSpPr>
        <p:spPr>
          <a:xfrm>
            <a:off x="5257800" y="3554413"/>
            <a:ext cx="3886200" cy="595312"/>
          </a:xfrm>
          <a:prstGeom prst="rect">
            <a:avLst/>
          </a:prstGeom>
          <a:solidFill>
            <a:srgbClr val="00FF00"/>
          </a:solidFill>
          <a:ln w="76200" cap="flat" cmpd="sng">
            <a:solidFill>
              <a:schemeClr val="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en-US" altLang="zh-CN" dirty="0">
                <a:solidFill>
                  <a:srgbClr val="FF3399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★★★ </a:t>
            </a:r>
            <a:r>
              <a:rPr lang="en-US" altLang="zh-CN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zh-CN" altLang="en-US" sz="2800" b="1" dirty="0">
                <a:solidFill>
                  <a:schemeClr val="tx2"/>
                </a:solidFill>
                <a:latin typeface="Times New Roman" panose="02020603050405020304" pitchFamily="18" charset="0"/>
                <a:ea typeface="黑体" pitchFamily="49" charset="-122"/>
              </a:rPr>
              <a:t>记住此结果 ！</a:t>
            </a:r>
            <a:endParaRPr lang="zh-CN" altLang="en-US" dirty="0">
              <a:solidFill>
                <a:srgbClr val="FFFF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72716" name="Text Box 102"/>
          <p:cNvSpPr txBox="1"/>
          <p:nvPr/>
        </p:nvSpPr>
        <p:spPr>
          <a:xfrm>
            <a:off x="142875" y="115888"/>
            <a:ext cx="4860925" cy="180022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en-US" altLang="zh-CN" sz="2800" b="1" dirty="0">
                <a:solidFill>
                  <a:schemeClr val="tx1"/>
                </a:solidFill>
                <a:latin typeface="Times New Roman" panose="02020603050405020304" pitchFamily="18" charset="0"/>
                <a:ea typeface="黑体" pitchFamily="49" charset="-122"/>
              </a:rPr>
              <a:t>[ </a:t>
            </a: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黑体" pitchFamily="49" charset="-122"/>
              </a:rPr>
              <a:t>例题 </a:t>
            </a:r>
            <a:r>
              <a:rPr lang="en-US" altLang="zh-CN" sz="2800" b="1" dirty="0">
                <a:solidFill>
                  <a:schemeClr val="tx1"/>
                </a:solidFill>
                <a:latin typeface="Times New Roman" panose="02020603050405020304" pitchFamily="18" charset="0"/>
                <a:ea typeface="黑体" pitchFamily="49" charset="-122"/>
              </a:rPr>
              <a:t>3 ] </a:t>
            </a: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黑体" pitchFamily="49" charset="-122"/>
              </a:rPr>
              <a:t>半径为 </a:t>
            </a:r>
            <a:r>
              <a:rPr lang="en-US" altLang="zh-CN" sz="2800" b="1" i="1" dirty="0">
                <a:solidFill>
                  <a:schemeClr val="tx1"/>
                </a:solidFill>
                <a:latin typeface="Times New Roman" panose="02020603050405020304" pitchFamily="18" charset="0"/>
                <a:ea typeface="黑体" pitchFamily="49" charset="-122"/>
              </a:rPr>
              <a:t>R</a:t>
            </a:r>
            <a:r>
              <a:rPr lang="en-US" altLang="zh-CN" sz="2800" b="1" dirty="0">
                <a:solidFill>
                  <a:schemeClr val="tx1"/>
                </a:solidFill>
                <a:latin typeface="Times New Roman" panose="02020603050405020304" pitchFamily="18" charset="0"/>
                <a:ea typeface="黑体" pitchFamily="49" charset="-122"/>
              </a:rPr>
              <a:t> </a:t>
            </a: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黑体" pitchFamily="49" charset="-122"/>
              </a:rPr>
              <a:t>的孤立金</a:t>
            </a:r>
            <a:endParaRPr lang="zh-CN" altLang="en-US" sz="2800" b="1" dirty="0">
              <a:solidFill>
                <a:schemeClr val="tx1"/>
              </a:solidFill>
              <a:latin typeface="Times New Roman" panose="02020603050405020304" pitchFamily="18" charset="0"/>
              <a:ea typeface="黑体" pitchFamily="49" charset="-122"/>
            </a:endParaRPr>
          </a:p>
          <a:p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黑体" pitchFamily="49" charset="-122"/>
              </a:rPr>
              <a:t>属球接地，与球心相距 </a:t>
            </a:r>
            <a:r>
              <a:rPr lang="en-US" altLang="zh-CN" sz="2800" b="1" i="1" dirty="0">
                <a:solidFill>
                  <a:schemeClr val="tx1"/>
                </a:solidFill>
                <a:latin typeface="Times New Roman" panose="02020603050405020304" pitchFamily="18" charset="0"/>
                <a:ea typeface="黑体" pitchFamily="49" charset="-122"/>
              </a:rPr>
              <a:t>d</a:t>
            </a:r>
            <a:r>
              <a:rPr lang="en-US" altLang="zh-CN" sz="2800" b="1" dirty="0">
                <a:solidFill>
                  <a:schemeClr val="tx1"/>
                </a:solidFill>
                <a:latin typeface="Times New Roman" panose="02020603050405020304" pitchFamily="18" charset="0"/>
                <a:ea typeface="黑体" pitchFamily="49" charset="-122"/>
              </a:rPr>
              <a:t> </a:t>
            </a: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黑体" pitchFamily="49" charset="-122"/>
              </a:rPr>
              <a:t>处有</a:t>
            </a:r>
            <a:endParaRPr lang="zh-CN" altLang="en-US" sz="2800" b="1" dirty="0">
              <a:solidFill>
                <a:schemeClr val="tx1"/>
              </a:solidFill>
              <a:latin typeface="Times New Roman" panose="02020603050405020304" pitchFamily="18" charset="0"/>
              <a:ea typeface="黑体" pitchFamily="49" charset="-122"/>
            </a:endParaRPr>
          </a:p>
          <a:p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黑体" pitchFamily="49" charset="-122"/>
              </a:rPr>
              <a:t>一点电荷 </a:t>
            </a:r>
            <a:r>
              <a:rPr lang="en-US" altLang="zh-CN" sz="2800" b="1" dirty="0">
                <a:solidFill>
                  <a:schemeClr val="tx1"/>
                </a:solidFill>
                <a:latin typeface="Times New Roman" panose="02020603050405020304" pitchFamily="18" charset="0"/>
                <a:ea typeface="黑体" pitchFamily="49" charset="-122"/>
              </a:rPr>
              <a:t>+</a:t>
            </a:r>
            <a:r>
              <a:rPr lang="en-US" altLang="zh-CN" sz="2800" b="1" i="1" dirty="0">
                <a:solidFill>
                  <a:schemeClr val="tx1"/>
                </a:solidFill>
                <a:latin typeface="Times New Roman" panose="02020603050405020304" pitchFamily="18" charset="0"/>
                <a:ea typeface="黑体" pitchFamily="49" charset="-122"/>
              </a:rPr>
              <a:t>q</a:t>
            </a:r>
            <a:r>
              <a:rPr lang="en-US" altLang="zh-CN" sz="2800" b="1" dirty="0">
                <a:solidFill>
                  <a:schemeClr val="tx1"/>
                </a:solidFill>
                <a:latin typeface="Times New Roman" panose="02020603050405020304" pitchFamily="18" charset="0"/>
                <a:ea typeface="黑体" pitchFamily="49" charset="-122"/>
              </a:rPr>
              <a:t> </a:t>
            </a: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黑体" pitchFamily="49" charset="-122"/>
              </a:rPr>
              <a:t>，且 </a:t>
            </a:r>
            <a:r>
              <a:rPr lang="en-US" altLang="zh-CN" sz="2800" b="1" i="1" dirty="0">
                <a:solidFill>
                  <a:schemeClr val="tx1"/>
                </a:solidFill>
                <a:latin typeface="Times New Roman" panose="02020603050405020304" pitchFamily="18" charset="0"/>
                <a:ea typeface="黑体" pitchFamily="49" charset="-122"/>
              </a:rPr>
              <a:t>d</a:t>
            </a:r>
            <a:r>
              <a:rPr lang="en-US" altLang="zh-CN" sz="2800" b="1" dirty="0">
                <a:solidFill>
                  <a:schemeClr val="tx1"/>
                </a:solidFill>
                <a:latin typeface="Times New Roman" panose="02020603050405020304" pitchFamily="18" charset="0"/>
                <a:ea typeface="黑体" pitchFamily="49" charset="-122"/>
              </a:rPr>
              <a:t> &gt; </a:t>
            </a:r>
            <a:r>
              <a:rPr lang="en-US" altLang="zh-CN" sz="2800" b="1" i="1" dirty="0">
                <a:solidFill>
                  <a:schemeClr val="tx1"/>
                </a:solidFill>
                <a:latin typeface="Times New Roman" panose="02020603050405020304" pitchFamily="18" charset="0"/>
                <a:ea typeface="黑体" pitchFamily="49" charset="-122"/>
              </a:rPr>
              <a:t>R</a:t>
            </a: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黑体" pitchFamily="49" charset="-122"/>
              </a:rPr>
              <a:t>。</a:t>
            </a:r>
            <a:endParaRPr lang="zh-CN" altLang="en-US" sz="2800" b="1" dirty="0">
              <a:solidFill>
                <a:schemeClr val="tx1"/>
              </a:solidFill>
              <a:latin typeface="Times New Roman" panose="02020603050405020304" pitchFamily="18" charset="0"/>
              <a:ea typeface="黑体" pitchFamily="49" charset="-122"/>
            </a:endParaRPr>
          </a:p>
          <a:p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黑体" pitchFamily="49" charset="-122"/>
              </a:rPr>
              <a:t>求：球上的感应电荷 </a:t>
            </a:r>
            <a:r>
              <a:rPr lang="en-US" altLang="zh-CN" sz="2800" b="1" i="1" dirty="0">
                <a:solidFill>
                  <a:schemeClr val="tx1"/>
                </a:solidFill>
                <a:latin typeface="Times New Roman" panose="02020603050405020304" pitchFamily="18" charset="0"/>
                <a:ea typeface="黑体" pitchFamily="49" charset="-122"/>
              </a:rPr>
              <a:t>q</a:t>
            </a:r>
            <a:r>
              <a:rPr lang="en-US" altLang="zh-CN" sz="2800" b="1" dirty="0">
                <a:solidFill>
                  <a:schemeClr val="tx1"/>
                </a:solidFill>
                <a:latin typeface="Times New Roman" panose="02020603050405020304" pitchFamily="18" charset="0"/>
                <a:ea typeface="黑体" pitchFamily="49" charset="-122"/>
                <a:sym typeface="Symbol" panose="05050102010706020507" pitchFamily="18" charset="2"/>
              </a:rPr>
              <a:t></a:t>
            </a:r>
            <a:r>
              <a:rPr lang="en-US" altLang="zh-CN" sz="2800" b="1" dirty="0">
                <a:solidFill>
                  <a:schemeClr val="tx1"/>
                </a:solidFill>
                <a:latin typeface="Times New Roman" panose="02020603050405020304" pitchFamily="18" charset="0"/>
                <a:ea typeface="黑体" pitchFamily="49" charset="-122"/>
              </a:rPr>
              <a:t> </a:t>
            </a: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黑体" pitchFamily="49" charset="-122"/>
              </a:rPr>
              <a:t>。</a:t>
            </a:r>
            <a:endParaRPr lang="zh-CN" altLang="en-US" sz="2800" dirty="0">
              <a:solidFill>
                <a:schemeClr val="tx1"/>
              </a:solidFill>
              <a:latin typeface="Times New Roman" panose="02020603050405020304" pitchFamily="18" charset="0"/>
              <a:ea typeface="黑体" pitchFamily="49" charset="-122"/>
            </a:endParaRPr>
          </a:p>
        </p:txBody>
      </p:sp>
      <p:grpSp>
        <p:nvGrpSpPr>
          <p:cNvPr id="72717" name="Group 105"/>
          <p:cNvGrpSpPr/>
          <p:nvPr/>
        </p:nvGrpSpPr>
        <p:grpSpPr>
          <a:xfrm>
            <a:off x="5181600" y="87313"/>
            <a:ext cx="3657600" cy="1828800"/>
            <a:chOff x="3264" y="55"/>
            <a:chExt cx="2304" cy="1152"/>
          </a:xfrm>
        </p:grpSpPr>
        <p:sp>
          <p:nvSpPr>
            <p:cNvPr id="72718" name="Oval 106"/>
            <p:cNvSpPr/>
            <p:nvPr/>
          </p:nvSpPr>
          <p:spPr>
            <a:xfrm>
              <a:off x="3600" y="55"/>
              <a:ext cx="1056" cy="1056"/>
            </a:xfrm>
            <a:prstGeom prst="ellipse">
              <a:avLst/>
            </a:prstGeom>
            <a:solidFill>
              <a:srgbClr val="FFFF00"/>
            </a:solidFill>
            <a:ln w="57150" cap="flat" cmpd="sng">
              <a:solidFill>
                <a:srgbClr val="FF33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p>
              <a:pPr algn="ctr">
                <a:spcBef>
                  <a:spcPct val="50000"/>
                </a:spcBef>
              </a:pP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2719" name="Line 107"/>
            <p:cNvSpPr/>
            <p:nvPr/>
          </p:nvSpPr>
          <p:spPr>
            <a:xfrm>
              <a:off x="4135" y="631"/>
              <a:ext cx="1433" cy="0"/>
            </a:xfrm>
            <a:prstGeom prst="line">
              <a:avLst/>
            </a:prstGeom>
            <a:ln w="57150" cap="flat" cmpd="sng">
              <a:solidFill>
                <a:srgbClr val="00CC00"/>
              </a:solidFill>
              <a:prstDash val="solid"/>
              <a:round/>
              <a:headEnd type="oval" w="med" len="med"/>
              <a:tailEnd type="oval" w="med" len="med"/>
            </a:ln>
          </p:spPr>
        </p:sp>
        <p:sp>
          <p:nvSpPr>
            <p:cNvPr id="72720" name="AutoShape 108"/>
            <p:cNvSpPr/>
            <p:nvPr/>
          </p:nvSpPr>
          <p:spPr>
            <a:xfrm>
              <a:off x="4088" y="73"/>
              <a:ext cx="96" cy="528"/>
            </a:xfrm>
            <a:prstGeom prst="upArrow">
              <a:avLst>
                <a:gd name="adj1" fmla="val 50000"/>
                <a:gd name="adj2" fmla="val 137500"/>
              </a:avLst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algn="ctr">
                <a:spcBef>
                  <a:spcPct val="50000"/>
                </a:spcBef>
              </a:pP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graphicFrame>
          <p:nvGraphicFramePr>
            <p:cNvPr id="72721" name="Object 109"/>
            <p:cNvGraphicFramePr>
              <a:graphicFrameLocks noChangeAspect="1"/>
            </p:cNvGraphicFramePr>
            <p:nvPr/>
          </p:nvGraphicFramePr>
          <p:xfrm>
            <a:off x="4136" y="247"/>
            <a:ext cx="268" cy="29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99" name="" r:id="rId9" imgW="152400" imgH="165100" progId="Equation.3">
                    <p:embed/>
                  </p:oleObj>
                </mc:Choice>
                <mc:Fallback>
                  <p:oleObj name="" r:id="rId9" imgW="152400" imgH="165100" progId="Equation.3">
                    <p:embed/>
                    <p:pic>
                      <p:nvPicPr>
                        <p:cNvPr id="0" name="图片 3398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4136" y="247"/>
                          <a:ext cx="268" cy="291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2722" name="Object 110"/>
            <p:cNvGraphicFramePr>
              <a:graphicFrameLocks noChangeAspect="1"/>
            </p:cNvGraphicFramePr>
            <p:nvPr/>
          </p:nvGraphicFramePr>
          <p:xfrm>
            <a:off x="4944" y="679"/>
            <a:ext cx="267" cy="3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403" name="" r:id="rId11" imgW="139700" imgH="190500" progId="Equation.3">
                    <p:embed/>
                  </p:oleObj>
                </mc:Choice>
                <mc:Fallback>
                  <p:oleObj name="" r:id="rId11" imgW="139700" imgH="190500" progId="Equation.3">
                    <p:embed/>
                    <p:pic>
                      <p:nvPicPr>
                        <p:cNvPr id="0" name="图片 3402"/>
                        <p:cNvPicPr/>
                        <p:nvPr/>
                      </p:nvPicPr>
                      <p:blipFill>
                        <a:blip r:embed="rId12">
                          <a:clrChange>
                            <a:clrFrom>
                              <a:srgbClr val="000000"/>
                            </a:clrFrom>
                            <a:clrTo>
                              <a:srgbClr val="000000">
                                <a:alpha val="0"/>
                              </a:srgbClr>
                            </a:clrTo>
                          </a:clrChange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4944" y="679"/>
                          <a:ext cx="267" cy="336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2723" name="Object 111"/>
            <p:cNvGraphicFramePr>
              <a:graphicFrameLocks noChangeAspect="1"/>
            </p:cNvGraphicFramePr>
            <p:nvPr/>
          </p:nvGraphicFramePr>
          <p:xfrm>
            <a:off x="3840" y="535"/>
            <a:ext cx="294" cy="32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400" name="" r:id="rId13" imgW="127000" imgH="139700" progId="Equation.3">
                    <p:embed/>
                  </p:oleObj>
                </mc:Choice>
                <mc:Fallback>
                  <p:oleObj name="" r:id="rId13" imgW="127000" imgH="139700" progId="Equation.3">
                    <p:embed/>
                    <p:pic>
                      <p:nvPicPr>
                        <p:cNvPr id="0" name="图片 3399"/>
                        <p:cNvPicPr/>
                        <p:nvPr/>
                      </p:nvPicPr>
                      <p:blipFill>
                        <a:blip r:embed="rId14"/>
                        <a:stretch>
                          <a:fillRect/>
                        </a:stretch>
                      </p:blipFill>
                      <p:spPr>
                        <a:xfrm>
                          <a:off x="3840" y="535"/>
                          <a:ext cx="294" cy="328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2724" name="Object 112"/>
            <p:cNvGraphicFramePr>
              <a:graphicFrameLocks noChangeAspect="1"/>
            </p:cNvGraphicFramePr>
            <p:nvPr/>
          </p:nvGraphicFramePr>
          <p:xfrm>
            <a:off x="5266" y="300"/>
            <a:ext cx="288" cy="32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404" name="" r:id="rId15" imgW="266700" imgH="190500" progId="Equation.3">
                    <p:embed/>
                  </p:oleObj>
                </mc:Choice>
                <mc:Fallback>
                  <p:oleObj name="" r:id="rId15" imgW="266700" imgH="190500" progId="Equation.3">
                    <p:embed/>
                    <p:pic>
                      <p:nvPicPr>
                        <p:cNvPr id="0" name="图片 3403"/>
                        <p:cNvPicPr/>
                        <p:nvPr/>
                      </p:nvPicPr>
                      <p:blipFill>
                        <a:blip r:embed="rId16">
                          <a:clrChange>
                            <a:clrFrom>
                              <a:srgbClr val="000000"/>
                            </a:clrFrom>
                            <a:clrTo>
                              <a:srgbClr val="000000">
                                <a:alpha val="0"/>
                              </a:srgbClr>
                            </a:clrTo>
                          </a:clrChange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5266" y="300"/>
                          <a:ext cx="288" cy="328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2725" name="Rectangle 113"/>
            <p:cNvSpPr/>
            <p:nvPr/>
          </p:nvSpPr>
          <p:spPr>
            <a:xfrm>
              <a:off x="3360" y="583"/>
              <a:ext cx="240" cy="48"/>
            </a:xfrm>
            <a:prstGeom prst="rect">
              <a:avLst/>
            </a:prstGeom>
            <a:solidFill>
              <a:srgbClr val="FFFF66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algn="ctr">
                <a:spcBef>
                  <a:spcPct val="50000"/>
                </a:spcBef>
              </a:pP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2726" name="Rectangle 114"/>
            <p:cNvSpPr/>
            <p:nvPr/>
          </p:nvSpPr>
          <p:spPr>
            <a:xfrm>
              <a:off x="3360" y="631"/>
              <a:ext cx="48" cy="432"/>
            </a:xfrm>
            <a:prstGeom prst="rect">
              <a:avLst/>
            </a:prstGeom>
            <a:solidFill>
              <a:srgbClr val="FFFF66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algn="ctr">
                <a:spcBef>
                  <a:spcPct val="50000"/>
                </a:spcBef>
              </a:pP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2727" name="Rectangle 115"/>
            <p:cNvSpPr/>
            <p:nvPr/>
          </p:nvSpPr>
          <p:spPr>
            <a:xfrm>
              <a:off x="3264" y="1063"/>
              <a:ext cx="240" cy="48"/>
            </a:xfrm>
            <a:prstGeom prst="rect">
              <a:avLst/>
            </a:prstGeom>
            <a:solidFill>
              <a:srgbClr val="FFFF66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algn="ctr">
                <a:spcBef>
                  <a:spcPct val="50000"/>
                </a:spcBef>
              </a:pP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2728" name="Rectangle 116"/>
            <p:cNvSpPr/>
            <p:nvPr/>
          </p:nvSpPr>
          <p:spPr>
            <a:xfrm>
              <a:off x="3312" y="1159"/>
              <a:ext cx="144" cy="48"/>
            </a:xfrm>
            <a:prstGeom prst="rect">
              <a:avLst/>
            </a:prstGeom>
            <a:solidFill>
              <a:srgbClr val="FFFF66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algn="ctr">
                <a:spcBef>
                  <a:spcPct val="50000"/>
                </a:spcBef>
              </a:pP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graphicFrame>
          <p:nvGraphicFramePr>
            <p:cNvPr id="72729" name="Object 117"/>
            <p:cNvGraphicFramePr>
              <a:graphicFrameLocks noChangeAspect="1"/>
            </p:cNvGraphicFramePr>
            <p:nvPr/>
          </p:nvGraphicFramePr>
          <p:xfrm>
            <a:off x="4608" y="55"/>
            <a:ext cx="304" cy="38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402" name="" r:id="rId17" imgW="165100" imgH="215900" progId="Equation.3">
                    <p:embed/>
                  </p:oleObj>
                </mc:Choice>
                <mc:Fallback>
                  <p:oleObj name="" r:id="rId17" imgW="165100" imgH="215900" progId="Equation.3">
                    <p:embed/>
                    <p:pic>
                      <p:nvPicPr>
                        <p:cNvPr id="0" name="图片 3401"/>
                        <p:cNvPicPr/>
                        <p:nvPr/>
                      </p:nvPicPr>
                      <p:blipFill>
                        <a:blip r:embed="rId18">
                          <a:clrChange>
                            <a:clrFrom>
                              <a:srgbClr val="000000"/>
                            </a:clrFrom>
                            <a:clrTo>
                              <a:srgbClr val="000000">
                                <a:alpha val="0"/>
                              </a:srgbClr>
                            </a:clrTo>
                          </a:clrChange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4608" y="55"/>
                          <a:ext cx="304" cy="384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3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3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3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3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3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3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300" fill="hold"/>
                                        <p:tgtEl>
                                          <p:spTgt spid="103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300" fill="hold"/>
                                        <p:tgtEl>
                                          <p:spTgt spid="103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3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3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03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03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03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03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9" name="DRUMROLL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03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03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03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03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27" grpId="0"/>
      <p:bldP spid="10328" grpId="0"/>
      <p:bldP spid="10326" grpId="0"/>
      <p:bldP spid="10332" grpId="0"/>
      <p:bldP spid="10335" grpId="0"/>
      <p:bldP spid="10336" grpId="0"/>
      <p:bldP spid="10337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73729" name="Group 24"/>
          <p:cNvGrpSpPr/>
          <p:nvPr/>
        </p:nvGrpSpPr>
        <p:grpSpPr>
          <a:xfrm>
            <a:off x="920750" y="804863"/>
            <a:ext cx="6172200" cy="4064000"/>
            <a:chOff x="444" y="507"/>
            <a:chExt cx="3888" cy="2560"/>
          </a:xfrm>
        </p:grpSpPr>
        <p:sp>
          <p:nvSpPr>
            <p:cNvPr id="73730" name="Text Box 2"/>
            <p:cNvSpPr txBox="1"/>
            <p:nvPr/>
          </p:nvSpPr>
          <p:spPr>
            <a:xfrm>
              <a:off x="444" y="507"/>
              <a:ext cx="3888" cy="2462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sz="4000" b="1" dirty="0">
                  <a:solidFill>
                    <a:schemeClr val="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本节重点：</a:t>
              </a:r>
              <a:endParaRPr lang="zh-CN" altLang="en-US" sz="3200" b="1" dirty="0">
                <a:solidFill>
                  <a:schemeClr val="hlink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>
                <a:spcBef>
                  <a:spcPct val="50000"/>
                </a:spcBef>
              </a:pPr>
              <a:r>
                <a:rPr lang="zh-CN" altLang="en-US" sz="28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（</a:t>
              </a:r>
              <a:r>
                <a:rPr lang="en-US" altLang="zh-CN" sz="28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r>
                <a:rPr lang="zh-CN" altLang="en-US" sz="28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）静电平衡条件：</a:t>
              </a:r>
              <a:endPara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>
                <a:spcBef>
                  <a:spcPct val="50000"/>
                </a:spcBef>
              </a:pPr>
              <a:r>
                <a:rPr lang="zh-CN" altLang="en-US" sz="2800" b="1" dirty="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（</a:t>
              </a:r>
              <a:r>
                <a:rPr lang="en-US" altLang="zh-CN" sz="2800" b="1" dirty="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2</a:t>
              </a:r>
              <a:r>
                <a:rPr lang="zh-CN" altLang="en-US" sz="2800" b="1" dirty="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）静电平衡性质：</a:t>
              </a:r>
              <a:endParaRPr lang="zh-CN" altLang="en-US" sz="28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  <a:p>
              <a:pPr>
                <a:spcBef>
                  <a:spcPct val="50000"/>
                </a:spcBef>
              </a:pPr>
              <a:r>
                <a:rPr lang="zh-CN" altLang="en-US" sz="2800" b="1" dirty="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     ① 等势体；</a:t>
              </a:r>
              <a:endParaRPr lang="zh-CN" altLang="en-US" sz="28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  <a:p>
              <a:pPr>
                <a:spcBef>
                  <a:spcPct val="50000"/>
                </a:spcBef>
              </a:pPr>
              <a:r>
                <a:rPr lang="zh-CN" altLang="en-US" sz="2800" b="1" dirty="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     ② 电荷仅分布于外表面；</a:t>
              </a:r>
              <a:endParaRPr lang="zh-CN" altLang="en-US" sz="28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  <a:p>
              <a:pPr>
                <a:spcBef>
                  <a:spcPct val="50000"/>
                </a:spcBef>
              </a:pPr>
              <a:r>
                <a:rPr lang="zh-CN" altLang="en-US" sz="2800" b="1" dirty="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     ③ </a:t>
              </a:r>
              <a:endParaRPr lang="zh-CN" altLang="en-US" sz="4000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graphicFrame>
          <p:nvGraphicFramePr>
            <p:cNvPr id="73731" name="Object 4"/>
            <p:cNvGraphicFramePr>
              <a:graphicFrameLocks noChangeAspect="1"/>
            </p:cNvGraphicFramePr>
            <p:nvPr/>
          </p:nvGraphicFramePr>
          <p:xfrm>
            <a:off x="2456" y="857"/>
            <a:ext cx="1204" cy="6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405" name="" r:id="rId1" imgW="838200" imgH="508000" progId="Equation.3">
                    <p:embed/>
                  </p:oleObj>
                </mc:Choice>
                <mc:Fallback>
                  <p:oleObj name="" r:id="rId1" imgW="838200" imgH="508000" progId="Equation.3">
                    <p:embed/>
                    <p:pic>
                      <p:nvPicPr>
                        <p:cNvPr id="0" name="图片 3404"/>
                        <p:cNvPicPr/>
                        <p:nvPr/>
                      </p:nvPicPr>
                      <p:blipFill>
                        <a:blip r:embed="rId2"/>
                        <a:stretch>
                          <a:fillRect/>
                        </a:stretch>
                      </p:blipFill>
                      <p:spPr>
                        <a:xfrm>
                          <a:off x="2456" y="857"/>
                          <a:ext cx="1204" cy="680"/>
                        </a:xfrm>
                        <a:prstGeom prst="rect">
                          <a:avLst/>
                        </a:prstGeom>
                        <a:solidFill>
                          <a:srgbClr val="FFFF00"/>
                        </a:solidFill>
                        <a:ln w="57150" cap="flat" cmpd="sng">
                          <a:solidFill>
                            <a:srgbClr val="0000FF"/>
                          </a:solidFill>
                          <a:prstDash val="solid"/>
                          <a:miter/>
                          <a:headEnd type="none" w="med" len="med"/>
                          <a:tailEnd type="none" w="med" len="med"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3732" name="Object 6"/>
            <p:cNvGraphicFramePr>
              <a:graphicFrameLocks noChangeAspect="1"/>
            </p:cNvGraphicFramePr>
            <p:nvPr/>
          </p:nvGraphicFramePr>
          <p:xfrm>
            <a:off x="1389" y="2563"/>
            <a:ext cx="1026" cy="50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406" name="" r:id="rId3" imgW="786765" imgH="444500" progId="Equation.3">
                    <p:embed/>
                  </p:oleObj>
                </mc:Choice>
                <mc:Fallback>
                  <p:oleObj name="" r:id="rId3" imgW="786765" imgH="444500" progId="Equation.3">
                    <p:embed/>
                    <p:pic>
                      <p:nvPicPr>
                        <p:cNvPr id="0" name="图片 3405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1389" y="2563"/>
                          <a:ext cx="1026" cy="504"/>
                        </a:xfrm>
                        <a:prstGeom prst="rect">
                          <a:avLst/>
                        </a:prstGeom>
                        <a:solidFill>
                          <a:srgbClr val="FFFF00"/>
                        </a:solidFill>
                        <a:ln w="57150" cap="flat" cmpd="sng">
                          <a:solidFill>
                            <a:srgbClr val="0000FF"/>
                          </a:solidFill>
                          <a:prstDash val="solid"/>
                          <a:miter/>
                          <a:headEnd type="none" w="med" len="med"/>
                          <a:tailEnd type="none" w="med" len="med"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4753" name="Text Box 7"/>
          <p:cNvSpPr txBox="1"/>
          <p:nvPr/>
        </p:nvSpPr>
        <p:spPr>
          <a:xfrm>
            <a:off x="1476375" y="3789363"/>
            <a:ext cx="6696075" cy="2171700"/>
          </a:xfrm>
          <a:prstGeom prst="rect">
            <a:avLst/>
          </a:prstGeom>
          <a:noFill/>
          <a:ln w="57150" cap="flat" cmpd="sng">
            <a:solidFill>
              <a:srgbClr val="FF33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0000" tIns="46800" rIns="90000" bIns="46800" anchor="t"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5400" b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6-6,6-8,6-11,</a:t>
            </a:r>
            <a:endParaRPr lang="en-US" altLang="zh-CN" sz="5400" b="1" dirty="0">
              <a:solidFill>
                <a:srgbClr val="0000FF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ctr">
              <a:spcBef>
                <a:spcPct val="50000"/>
              </a:spcBef>
            </a:pPr>
            <a:r>
              <a:rPr lang="en-US" altLang="zh-CN" sz="5400" b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6-12,6-15,6-16</a:t>
            </a:r>
            <a:endParaRPr lang="zh-CN" altLang="en-US" sz="5400" b="1" dirty="0">
              <a:solidFill>
                <a:srgbClr val="3366FF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74754" name="Text Box 8"/>
          <p:cNvSpPr txBox="1"/>
          <p:nvPr/>
        </p:nvSpPr>
        <p:spPr>
          <a:xfrm>
            <a:off x="2411413" y="1989138"/>
            <a:ext cx="3527425" cy="971550"/>
          </a:xfrm>
          <a:prstGeom prst="rect">
            <a:avLst/>
          </a:prstGeom>
          <a:solidFill>
            <a:srgbClr val="FFFF00"/>
          </a:solidFill>
          <a:ln w="57150" cap="flat" cmpd="sng">
            <a:solidFill>
              <a:schemeClr val="accent2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0000" tIns="46800" rIns="90000" bIns="46800" anchor="t">
            <a:spAutoFit/>
          </a:bodyPr>
          <a:p>
            <a:pPr algn="ctr">
              <a:spcBef>
                <a:spcPct val="50000"/>
              </a:spcBef>
            </a:pPr>
            <a:r>
              <a:rPr lang="zh-CN" altLang="en-US" sz="5400" b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课外作业</a:t>
            </a:r>
            <a:endParaRPr lang="zh-CN" altLang="en-US" sz="5400" b="1" dirty="0">
              <a:solidFill>
                <a:srgbClr val="0000FF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ChangeArrowheads="1"/>
          </p:cNvSpPr>
          <p:nvPr/>
        </p:nvSpPr>
        <p:spPr bwMode="auto">
          <a:xfrm>
            <a:off x="2612223" y="252782"/>
            <a:ext cx="3902075" cy="5854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92075" tIns="46038" rIns="92075" bIns="46038">
            <a:spAutoFit/>
          </a:bodyPr>
          <a:lstStyle/>
          <a:p>
            <a:pPr>
              <a:buClrTx/>
              <a:buFontTx/>
              <a:buNone/>
            </a:pPr>
            <a:r>
              <a:rPr kumimoji="1" lang="zh-CN" altLang="en-US" sz="3200" b="1" dirty="0">
                <a:solidFill>
                  <a:srgbClr val="FF0000"/>
                </a:solidFill>
                <a:latin typeface="Bookman Old Style" pitchFamily="18" charset="0"/>
                <a:ea typeface="宋体" panose="02010600030101010101" pitchFamily="2" charset="-122"/>
              </a:rPr>
              <a:t>导体的静电感应过程</a:t>
            </a:r>
            <a:endParaRPr kumimoji="1" lang="zh-CN" altLang="en-US" sz="3200" b="1" dirty="0">
              <a:solidFill>
                <a:srgbClr val="FF0000"/>
              </a:solidFill>
              <a:latin typeface="Bookman Old Style" pitchFamily="18" charset="0"/>
              <a:ea typeface="宋体" panose="02010600030101010101" pitchFamily="2" charset="-122"/>
            </a:endParaRPr>
          </a:p>
        </p:txBody>
      </p:sp>
      <p:sp>
        <p:nvSpPr>
          <p:cNvPr id="88067" name="Rectangle 3"/>
          <p:cNvSpPr>
            <a:spLocks noChangeArrowheads="1"/>
          </p:cNvSpPr>
          <p:nvPr/>
        </p:nvSpPr>
        <p:spPr bwMode="auto">
          <a:xfrm>
            <a:off x="2057400" y="1447800"/>
            <a:ext cx="4876800" cy="4495800"/>
          </a:xfrm>
          <a:prstGeom prst="rect">
            <a:avLst/>
          </a:prstGeom>
          <a:gradFill rotWithShape="0">
            <a:gsLst>
              <a:gs pos="0">
                <a:srgbClr val="FF9900"/>
              </a:gs>
              <a:gs pos="100000">
                <a:srgbClr val="FF9900">
                  <a:gamma/>
                  <a:shade val="69804"/>
                  <a:invGamma/>
                </a:srgbClr>
              </a:gs>
            </a:gsLst>
            <a:path path="rect">
              <a:fillToRect r="100000" b="10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8068" name="Line 4"/>
          <p:cNvSpPr>
            <a:spLocks noChangeShapeType="1"/>
          </p:cNvSpPr>
          <p:nvPr/>
        </p:nvSpPr>
        <p:spPr bwMode="auto">
          <a:xfrm>
            <a:off x="533400" y="2057400"/>
            <a:ext cx="80772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8069" name="Line 5"/>
          <p:cNvSpPr>
            <a:spLocks noChangeShapeType="1"/>
          </p:cNvSpPr>
          <p:nvPr/>
        </p:nvSpPr>
        <p:spPr bwMode="auto">
          <a:xfrm>
            <a:off x="533400" y="1600200"/>
            <a:ext cx="80772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8070" name="Line 6"/>
          <p:cNvSpPr>
            <a:spLocks noChangeShapeType="1"/>
          </p:cNvSpPr>
          <p:nvPr/>
        </p:nvSpPr>
        <p:spPr bwMode="auto">
          <a:xfrm>
            <a:off x="533400" y="5715000"/>
            <a:ext cx="80772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8071" name="Line 7"/>
          <p:cNvSpPr>
            <a:spLocks noChangeShapeType="1"/>
          </p:cNvSpPr>
          <p:nvPr/>
        </p:nvSpPr>
        <p:spPr bwMode="auto">
          <a:xfrm>
            <a:off x="533400" y="2514600"/>
            <a:ext cx="80772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8072" name="Line 8"/>
          <p:cNvSpPr>
            <a:spLocks noChangeShapeType="1"/>
          </p:cNvSpPr>
          <p:nvPr/>
        </p:nvSpPr>
        <p:spPr bwMode="auto">
          <a:xfrm>
            <a:off x="534988" y="2971800"/>
            <a:ext cx="80772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8073" name="Line 9"/>
          <p:cNvSpPr>
            <a:spLocks noChangeShapeType="1"/>
          </p:cNvSpPr>
          <p:nvPr/>
        </p:nvSpPr>
        <p:spPr bwMode="auto">
          <a:xfrm>
            <a:off x="534988" y="3429000"/>
            <a:ext cx="80772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8074" name="Line 10"/>
          <p:cNvSpPr>
            <a:spLocks noChangeShapeType="1"/>
          </p:cNvSpPr>
          <p:nvPr/>
        </p:nvSpPr>
        <p:spPr bwMode="auto">
          <a:xfrm>
            <a:off x="534988" y="3886200"/>
            <a:ext cx="80772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8075" name="Line 11"/>
          <p:cNvSpPr>
            <a:spLocks noChangeShapeType="1"/>
          </p:cNvSpPr>
          <p:nvPr/>
        </p:nvSpPr>
        <p:spPr bwMode="auto">
          <a:xfrm>
            <a:off x="534988" y="4343400"/>
            <a:ext cx="80772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8076" name="Line 12"/>
          <p:cNvSpPr>
            <a:spLocks noChangeShapeType="1"/>
          </p:cNvSpPr>
          <p:nvPr/>
        </p:nvSpPr>
        <p:spPr bwMode="auto">
          <a:xfrm>
            <a:off x="534988" y="4800600"/>
            <a:ext cx="80772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8077" name="Line 13"/>
          <p:cNvSpPr>
            <a:spLocks noChangeShapeType="1"/>
          </p:cNvSpPr>
          <p:nvPr/>
        </p:nvSpPr>
        <p:spPr bwMode="auto">
          <a:xfrm>
            <a:off x="534988" y="5257800"/>
            <a:ext cx="80772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8078" name="Oval 14"/>
          <p:cNvSpPr>
            <a:spLocks noChangeArrowheads="1"/>
          </p:cNvSpPr>
          <p:nvPr/>
        </p:nvSpPr>
        <p:spPr bwMode="auto">
          <a:xfrm>
            <a:off x="2292350" y="1987550"/>
            <a:ext cx="292100" cy="292100"/>
          </a:xfrm>
          <a:prstGeom prst="ellipse">
            <a:avLst/>
          </a:prstGeom>
          <a:solidFill>
            <a:srgbClr val="CC0066"/>
          </a:solidFill>
          <a:ln w="12700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8079" name="Line 15"/>
          <p:cNvSpPr>
            <a:spLocks noChangeShapeType="1"/>
          </p:cNvSpPr>
          <p:nvPr/>
        </p:nvSpPr>
        <p:spPr bwMode="auto">
          <a:xfrm>
            <a:off x="2362200" y="2133600"/>
            <a:ext cx="152400" cy="0"/>
          </a:xfrm>
          <a:prstGeom prst="line">
            <a:avLst/>
          </a:prstGeom>
          <a:noFill/>
          <a:ln w="50800">
            <a:solidFill>
              <a:srgbClr val="FFFF00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8080" name="Oval 16"/>
          <p:cNvSpPr>
            <a:spLocks noChangeArrowheads="1"/>
          </p:cNvSpPr>
          <p:nvPr/>
        </p:nvSpPr>
        <p:spPr bwMode="auto">
          <a:xfrm>
            <a:off x="5873750" y="3740150"/>
            <a:ext cx="292100" cy="292100"/>
          </a:xfrm>
          <a:prstGeom prst="ellipse">
            <a:avLst/>
          </a:prstGeom>
          <a:solidFill>
            <a:srgbClr val="CC0066"/>
          </a:solidFill>
          <a:ln w="12700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8081" name="Line 17"/>
          <p:cNvSpPr>
            <a:spLocks noChangeShapeType="1"/>
          </p:cNvSpPr>
          <p:nvPr/>
        </p:nvSpPr>
        <p:spPr bwMode="auto">
          <a:xfrm>
            <a:off x="5943600" y="3886200"/>
            <a:ext cx="152400" cy="0"/>
          </a:xfrm>
          <a:prstGeom prst="line">
            <a:avLst/>
          </a:prstGeom>
          <a:noFill/>
          <a:ln w="50800">
            <a:solidFill>
              <a:srgbClr val="FFFF00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8082" name="Oval 18"/>
          <p:cNvSpPr>
            <a:spLocks noChangeArrowheads="1"/>
          </p:cNvSpPr>
          <p:nvPr/>
        </p:nvSpPr>
        <p:spPr bwMode="auto">
          <a:xfrm>
            <a:off x="5416550" y="2825750"/>
            <a:ext cx="292100" cy="292100"/>
          </a:xfrm>
          <a:prstGeom prst="ellipse">
            <a:avLst/>
          </a:prstGeom>
          <a:solidFill>
            <a:srgbClr val="CC0066"/>
          </a:solidFill>
          <a:ln w="12700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8083" name="Line 19"/>
          <p:cNvSpPr>
            <a:spLocks noChangeShapeType="1"/>
          </p:cNvSpPr>
          <p:nvPr/>
        </p:nvSpPr>
        <p:spPr bwMode="auto">
          <a:xfrm>
            <a:off x="5486400" y="2971800"/>
            <a:ext cx="152400" cy="0"/>
          </a:xfrm>
          <a:prstGeom prst="line">
            <a:avLst/>
          </a:prstGeom>
          <a:noFill/>
          <a:ln w="50800">
            <a:solidFill>
              <a:srgbClr val="FFFF00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8084" name="Oval 20"/>
          <p:cNvSpPr>
            <a:spLocks noChangeArrowheads="1"/>
          </p:cNvSpPr>
          <p:nvPr/>
        </p:nvSpPr>
        <p:spPr bwMode="auto">
          <a:xfrm>
            <a:off x="3435350" y="4578350"/>
            <a:ext cx="292100" cy="292100"/>
          </a:xfrm>
          <a:prstGeom prst="ellipse">
            <a:avLst/>
          </a:prstGeom>
          <a:solidFill>
            <a:srgbClr val="CC0066"/>
          </a:solidFill>
          <a:ln w="12700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8085" name="Line 21"/>
          <p:cNvSpPr>
            <a:spLocks noChangeShapeType="1"/>
          </p:cNvSpPr>
          <p:nvPr/>
        </p:nvSpPr>
        <p:spPr bwMode="auto">
          <a:xfrm>
            <a:off x="3505200" y="4724400"/>
            <a:ext cx="152400" cy="0"/>
          </a:xfrm>
          <a:prstGeom prst="line">
            <a:avLst/>
          </a:prstGeom>
          <a:noFill/>
          <a:ln w="50800">
            <a:solidFill>
              <a:srgbClr val="FFFF00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8086" name="Oval 22"/>
          <p:cNvSpPr>
            <a:spLocks noChangeArrowheads="1"/>
          </p:cNvSpPr>
          <p:nvPr/>
        </p:nvSpPr>
        <p:spPr bwMode="auto">
          <a:xfrm>
            <a:off x="2978150" y="3359150"/>
            <a:ext cx="292100" cy="292100"/>
          </a:xfrm>
          <a:prstGeom prst="ellipse">
            <a:avLst/>
          </a:prstGeom>
          <a:solidFill>
            <a:srgbClr val="CC0066"/>
          </a:solidFill>
          <a:ln w="12700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8087" name="Line 23"/>
          <p:cNvSpPr>
            <a:spLocks noChangeShapeType="1"/>
          </p:cNvSpPr>
          <p:nvPr/>
        </p:nvSpPr>
        <p:spPr bwMode="auto">
          <a:xfrm>
            <a:off x="3048000" y="3505200"/>
            <a:ext cx="152400" cy="0"/>
          </a:xfrm>
          <a:prstGeom prst="line">
            <a:avLst/>
          </a:prstGeom>
          <a:noFill/>
          <a:ln w="50800">
            <a:solidFill>
              <a:srgbClr val="FFFF00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8088" name="Oval 24"/>
          <p:cNvSpPr>
            <a:spLocks noChangeArrowheads="1"/>
          </p:cNvSpPr>
          <p:nvPr/>
        </p:nvSpPr>
        <p:spPr bwMode="auto">
          <a:xfrm>
            <a:off x="3892550" y="2444750"/>
            <a:ext cx="292100" cy="292100"/>
          </a:xfrm>
          <a:prstGeom prst="ellipse">
            <a:avLst/>
          </a:prstGeom>
          <a:solidFill>
            <a:srgbClr val="CC0066"/>
          </a:solidFill>
          <a:ln w="12700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8089" name="Line 25"/>
          <p:cNvSpPr>
            <a:spLocks noChangeShapeType="1"/>
          </p:cNvSpPr>
          <p:nvPr/>
        </p:nvSpPr>
        <p:spPr bwMode="auto">
          <a:xfrm>
            <a:off x="3962400" y="2590800"/>
            <a:ext cx="152400" cy="0"/>
          </a:xfrm>
          <a:prstGeom prst="line">
            <a:avLst/>
          </a:prstGeom>
          <a:noFill/>
          <a:ln w="50800">
            <a:solidFill>
              <a:srgbClr val="FFFF00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8090" name="Oval 26"/>
          <p:cNvSpPr>
            <a:spLocks noChangeArrowheads="1"/>
          </p:cNvSpPr>
          <p:nvPr/>
        </p:nvSpPr>
        <p:spPr bwMode="auto">
          <a:xfrm>
            <a:off x="4959350" y="1606550"/>
            <a:ext cx="292100" cy="292100"/>
          </a:xfrm>
          <a:prstGeom prst="ellipse">
            <a:avLst/>
          </a:prstGeom>
          <a:solidFill>
            <a:srgbClr val="CC0066"/>
          </a:solidFill>
          <a:ln w="12700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8091" name="Line 27"/>
          <p:cNvSpPr>
            <a:spLocks noChangeShapeType="1"/>
          </p:cNvSpPr>
          <p:nvPr/>
        </p:nvSpPr>
        <p:spPr bwMode="auto">
          <a:xfrm>
            <a:off x="5029200" y="1752600"/>
            <a:ext cx="152400" cy="0"/>
          </a:xfrm>
          <a:prstGeom prst="line">
            <a:avLst/>
          </a:prstGeom>
          <a:noFill/>
          <a:ln w="50800">
            <a:solidFill>
              <a:srgbClr val="FFFF00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8092" name="Oval 28"/>
          <p:cNvSpPr>
            <a:spLocks noChangeArrowheads="1"/>
          </p:cNvSpPr>
          <p:nvPr/>
        </p:nvSpPr>
        <p:spPr bwMode="auto">
          <a:xfrm>
            <a:off x="6330950" y="5492750"/>
            <a:ext cx="292100" cy="292100"/>
          </a:xfrm>
          <a:prstGeom prst="ellipse">
            <a:avLst/>
          </a:prstGeom>
          <a:solidFill>
            <a:srgbClr val="CC0066"/>
          </a:solidFill>
          <a:ln w="12700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8093" name="Line 29"/>
          <p:cNvSpPr>
            <a:spLocks noChangeShapeType="1"/>
          </p:cNvSpPr>
          <p:nvPr/>
        </p:nvSpPr>
        <p:spPr bwMode="auto">
          <a:xfrm>
            <a:off x="6400800" y="5638800"/>
            <a:ext cx="152400" cy="0"/>
          </a:xfrm>
          <a:prstGeom prst="line">
            <a:avLst/>
          </a:prstGeom>
          <a:noFill/>
          <a:ln w="50800">
            <a:solidFill>
              <a:srgbClr val="FFFF00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8094" name="Oval 30"/>
          <p:cNvSpPr>
            <a:spLocks noChangeArrowheads="1"/>
          </p:cNvSpPr>
          <p:nvPr/>
        </p:nvSpPr>
        <p:spPr bwMode="auto">
          <a:xfrm>
            <a:off x="2597150" y="5035550"/>
            <a:ext cx="292100" cy="292100"/>
          </a:xfrm>
          <a:prstGeom prst="ellipse">
            <a:avLst/>
          </a:prstGeom>
          <a:solidFill>
            <a:srgbClr val="CC0066"/>
          </a:solidFill>
          <a:ln w="12700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8095" name="Line 31"/>
          <p:cNvSpPr>
            <a:spLocks noChangeShapeType="1"/>
          </p:cNvSpPr>
          <p:nvPr/>
        </p:nvSpPr>
        <p:spPr bwMode="auto">
          <a:xfrm>
            <a:off x="2667000" y="5181600"/>
            <a:ext cx="152400" cy="0"/>
          </a:xfrm>
          <a:prstGeom prst="line">
            <a:avLst/>
          </a:prstGeom>
          <a:noFill/>
          <a:ln w="50800">
            <a:solidFill>
              <a:srgbClr val="FFFF00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8096" name="Oval 32"/>
          <p:cNvSpPr>
            <a:spLocks noChangeArrowheads="1"/>
          </p:cNvSpPr>
          <p:nvPr/>
        </p:nvSpPr>
        <p:spPr bwMode="auto">
          <a:xfrm>
            <a:off x="4502150" y="4197350"/>
            <a:ext cx="292100" cy="292100"/>
          </a:xfrm>
          <a:prstGeom prst="ellipse">
            <a:avLst/>
          </a:prstGeom>
          <a:solidFill>
            <a:srgbClr val="CC0066"/>
          </a:solidFill>
          <a:ln w="12700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8097" name="Line 33"/>
          <p:cNvSpPr>
            <a:spLocks noChangeShapeType="1"/>
          </p:cNvSpPr>
          <p:nvPr/>
        </p:nvSpPr>
        <p:spPr bwMode="auto">
          <a:xfrm>
            <a:off x="4572000" y="4343400"/>
            <a:ext cx="152400" cy="0"/>
          </a:xfrm>
          <a:prstGeom prst="line">
            <a:avLst/>
          </a:prstGeom>
          <a:noFill/>
          <a:ln w="50800">
            <a:solidFill>
              <a:srgbClr val="FFFF00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8098" name="Rectangle 34"/>
          <p:cNvSpPr>
            <a:spLocks noChangeArrowheads="1"/>
          </p:cNvSpPr>
          <p:nvPr/>
        </p:nvSpPr>
        <p:spPr bwMode="auto">
          <a:xfrm>
            <a:off x="3265295" y="6085466"/>
            <a:ext cx="2648161" cy="5854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>
              <a:buClrTx/>
              <a:buFontTx/>
              <a:buNone/>
            </a:pPr>
            <a:r>
              <a:rPr kumimoji="1" lang="zh-CN" altLang="en-US" sz="3200" b="1" dirty="0">
                <a:latin typeface="Bookman Old Style" pitchFamily="18" charset="0"/>
                <a:ea typeface="宋体" panose="02010600030101010101" pitchFamily="2" charset="-122"/>
              </a:rPr>
              <a:t>加上外电场后</a:t>
            </a:r>
            <a:endParaRPr kumimoji="1" lang="zh-CN" altLang="en-US" sz="3200" b="1" dirty="0">
              <a:latin typeface="Bookman Old Style" pitchFamily="18" charset="0"/>
              <a:ea typeface="宋体" panose="02010600030101010101" pitchFamily="2" charset="-122"/>
            </a:endParaRPr>
          </a:p>
        </p:txBody>
      </p:sp>
      <p:sp>
        <p:nvSpPr>
          <p:cNvPr id="88099" name="Rectangle 35"/>
          <p:cNvSpPr>
            <a:spLocks noChangeArrowheads="1"/>
          </p:cNvSpPr>
          <p:nvPr/>
        </p:nvSpPr>
        <p:spPr bwMode="auto">
          <a:xfrm>
            <a:off x="7451725" y="777875"/>
            <a:ext cx="598488" cy="823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>
              <a:buClrTx/>
              <a:buFontTx/>
              <a:buNone/>
            </a:pPr>
            <a:r>
              <a:rPr kumimoji="1" lang="en-US" altLang="zh-CN" sz="4800" b="0" i="1">
                <a:latin typeface="Bookman Old Style" pitchFamily="18" charset="0"/>
                <a:ea typeface="宋体" panose="02010600030101010101" pitchFamily="2" charset="-122"/>
              </a:rPr>
              <a:t>E</a:t>
            </a:r>
            <a:endParaRPr kumimoji="1" lang="en-US" altLang="zh-CN" sz="4800" b="0" i="1">
              <a:latin typeface="Bookman Old Style" pitchFamily="18" charset="0"/>
              <a:ea typeface="宋体" panose="02010600030101010101" pitchFamily="2" charset="-122"/>
            </a:endParaRPr>
          </a:p>
        </p:txBody>
      </p:sp>
      <p:sp>
        <p:nvSpPr>
          <p:cNvPr id="88100" name="Rectangle 36"/>
          <p:cNvSpPr>
            <a:spLocks noChangeArrowheads="1"/>
          </p:cNvSpPr>
          <p:nvPr/>
        </p:nvSpPr>
        <p:spPr bwMode="auto">
          <a:xfrm>
            <a:off x="7832725" y="1279525"/>
            <a:ext cx="4889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>
              <a:buClrTx/>
              <a:buFontTx/>
              <a:buNone/>
            </a:pPr>
            <a:r>
              <a:rPr kumimoji="1" lang="zh-CN" altLang="en-US">
                <a:latin typeface="Bookman Old Style" pitchFamily="18" charset="0"/>
                <a:ea typeface="宋体" panose="02010600030101010101" pitchFamily="2" charset="-122"/>
              </a:rPr>
              <a:t>外</a:t>
            </a:r>
            <a:endParaRPr kumimoji="1" lang="zh-CN" altLang="en-US">
              <a:latin typeface="Bookman Old Style" pitchFamily="18" charset="0"/>
              <a:ea typeface="宋体" panose="02010600030101010101" pitchFamily="2" charset="-122"/>
            </a:endParaRPr>
          </a:p>
        </p:txBody>
      </p:sp>
      <p:sp>
        <p:nvSpPr>
          <p:cNvPr id="88101" name="Line 37"/>
          <p:cNvSpPr>
            <a:spLocks noChangeShapeType="1"/>
          </p:cNvSpPr>
          <p:nvPr/>
        </p:nvSpPr>
        <p:spPr bwMode="auto">
          <a:xfrm>
            <a:off x="7543800" y="838200"/>
            <a:ext cx="609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  <p:transition spd="med" advClick="0" advTm="1000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1" name="Rectangle 3"/>
          <p:cNvSpPr>
            <a:spLocks noChangeArrowheads="1"/>
          </p:cNvSpPr>
          <p:nvPr/>
        </p:nvSpPr>
        <p:spPr bwMode="auto">
          <a:xfrm>
            <a:off x="2057400" y="1447800"/>
            <a:ext cx="4876800" cy="4495800"/>
          </a:xfrm>
          <a:prstGeom prst="rect">
            <a:avLst/>
          </a:prstGeom>
          <a:gradFill rotWithShape="0">
            <a:gsLst>
              <a:gs pos="0">
                <a:srgbClr val="FF9900"/>
              </a:gs>
              <a:gs pos="100000">
                <a:srgbClr val="FF9900">
                  <a:gamma/>
                  <a:shade val="69804"/>
                  <a:invGamma/>
                </a:srgbClr>
              </a:gs>
            </a:gsLst>
            <a:path path="rect">
              <a:fillToRect r="100000" b="10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9092" name="Line 4"/>
          <p:cNvSpPr>
            <a:spLocks noChangeShapeType="1"/>
          </p:cNvSpPr>
          <p:nvPr/>
        </p:nvSpPr>
        <p:spPr bwMode="auto">
          <a:xfrm>
            <a:off x="6934200" y="2057400"/>
            <a:ext cx="1676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9093" name="Line 5"/>
          <p:cNvSpPr>
            <a:spLocks noChangeShapeType="1"/>
          </p:cNvSpPr>
          <p:nvPr/>
        </p:nvSpPr>
        <p:spPr bwMode="auto">
          <a:xfrm>
            <a:off x="533400" y="1600200"/>
            <a:ext cx="80772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9094" name="Line 6"/>
          <p:cNvSpPr>
            <a:spLocks noChangeShapeType="1"/>
          </p:cNvSpPr>
          <p:nvPr/>
        </p:nvSpPr>
        <p:spPr bwMode="auto">
          <a:xfrm>
            <a:off x="533400" y="5715000"/>
            <a:ext cx="80772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9095" name="Line 7"/>
          <p:cNvSpPr>
            <a:spLocks noChangeShapeType="1"/>
          </p:cNvSpPr>
          <p:nvPr/>
        </p:nvSpPr>
        <p:spPr bwMode="auto">
          <a:xfrm>
            <a:off x="533400" y="2514600"/>
            <a:ext cx="80772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9096" name="Line 8"/>
          <p:cNvSpPr>
            <a:spLocks noChangeShapeType="1"/>
          </p:cNvSpPr>
          <p:nvPr/>
        </p:nvSpPr>
        <p:spPr bwMode="auto">
          <a:xfrm>
            <a:off x="534988" y="2971800"/>
            <a:ext cx="80772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9097" name="Line 9"/>
          <p:cNvSpPr>
            <a:spLocks noChangeShapeType="1"/>
          </p:cNvSpPr>
          <p:nvPr/>
        </p:nvSpPr>
        <p:spPr bwMode="auto">
          <a:xfrm>
            <a:off x="534988" y="3429000"/>
            <a:ext cx="80772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9098" name="Line 10"/>
          <p:cNvSpPr>
            <a:spLocks noChangeShapeType="1"/>
          </p:cNvSpPr>
          <p:nvPr/>
        </p:nvSpPr>
        <p:spPr bwMode="auto">
          <a:xfrm>
            <a:off x="534988" y="3886200"/>
            <a:ext cx="80772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9099" name="Line 11"/>
          <p:cNvSpPr>
            <a:spLocks noChangeShapeType="1"/>
          </p:cNvSpPr>
          <p:nvPr/>
        </p:nvSpPr>
        <p:spPr bwMode="auto">
          <a:xfrm>
            <a:off x="534988" y="4343400"/>
            <a:ext cx="80772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9100" name="Line 12"/>
          <p:cNvSpPr>
            <a:spLocks noChangeShapeType="1"/>
          </p:cNvSpPr>
          <p:nvPr/>
        </p:nvSpPr>
        <p:spPr bwMode="auto">
          <a:xfrm>
            <a:off x="534988" y="4800600"/>
            <a:ext cx="80772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9101" name="Line 13"/>
          <p:cNvSpPr>
            <a:spLocks noChangeShapeType="1"/>
          </p:cNvSpPr>
          <p:nvPr/>
        </p:nvSpPr>
        <p:spPr bwMode="auto">
          <a:xfrm>
            <a:off x="534988" y="5257800"/>
            <a:ext cx="80772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9102" name="Oval 14"/>
          <p:cNvSpPr>
            <a:spLocks noChangeArrowheads="1"/>
          </p:cNvSpPr>
          <p:nvPr/>
        </p:nvSpPr>
        <p:spPr bwMode="auto">
          <a:xfrm>
            <a:off x="2063750" y="1987550"/>
            <a:ext cx="292100" cy="292100"/>
          </a:xfrm>
          <a:prstGeom prst="ellipse">
            <a:avLst/>
          </a:prstGeom>
          <a:solidFill>
            <a:srgbClr val="CC0066"/>
          </a:solidFill>
          <a:ln w="12700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9103" name="Line 15"/>
          <p:cNvSpPr>
            <a:spLocks noChangeShapeType="1"/>
          </p:cNvSpPr>
          <p:nvPr/>
        </p:nvSpPr>
        <p:spPr bwMode="auto">
          <a:xfrm>
            <a:off x="2133600" y="2133600"/>
            <a:ext cx="152400" cy="0"/>
          </a:xfrm>
          <a:prstGeom prst="line">
            <a:avLst/>
          </a:prstGeom>
          <a:noFill/>
          <a:ln w="50800">
            <a:solidFill>
              <a:srgbClr val="FFFF00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9104" name="Oval 16"/>
          <p:cNvSpPr>
            <a:spLocks noChangeArrowheads="1"/>
          </p:cNvSpPr>
          <p:nvPr/>
        </p:nvSpPr>
        <p:spPr bwMode="auto">
          <a:xfrm>
            <a:off x="5645150" y="3740150"/>
            <a:ext cx="292100" cy="292100"/>
          </a:xfrm>
          <a:prstGeom prst="ellipse">
            <a:avLst/>
          </a:prstGeom>
          <a:solidFill>
            <a:srgbClr val="CC0066"/>
          </a:solidFill>
          <a:ln w="12700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9105" name="Line 17"/>
          <p:cNvSpPr>
            <a:spLocks noChangeShapeType="1"/>
          </p:cNvSpPr>
          <p:nvPr/>
        </p:nvSpPr>
        <p:spPr bwMode="auto">
          <a:xfrm>
            <a:off x="5715000" y="3886200"/>
            <a:ext cx="152400" cy="0"/>
          </a:xfrm>
          <a:prstGeom prst="line">
            <a:avLst/>
          </a:prstGeom>
          <a:noFill/>
          <a:ln w="50800">
            <a:solidFill>
              <a:srgbClr val="FFFF00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9106" name="Oval 18"/>
          <p:cNvSpPr>
            <a:spLocks noChangeArrowheads="1"/>
          </p:cNvSpPr>
          <p:nvPr/>
        </p:nvSpPr>
        <p:spPr bwMode="auto">
          <a:xfrm>
            <a:off x="5187950" y="2825750"/>
            <a:ext cx="292100" cy="292100"/>
          </a:xfrm>
          <a:prstGeom prst="ellipse">
            <a:avLst/>
          </a:prstGeom>
          <a:solidFill>
            <a:srgbClr val="CC0066"/>
          </a:solidFill>
          <a:ln w="12700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9107" name="Line 19"/>
          <p:cNvSpPr>
            <a:spLocks noChangeShapeType="1"/>
          </p:cNvSpPr>
          <p:nvPr/>
        </p:nvSpPr>
        <p:spPr bwMode="auto">
          <a:xfrm>
            <a:off x="5257800" y="2971800"/>
            <a:ext cx="152400" cy="0"/>
          </a:xfrm>
          <a:prstGeom prst="line">
            <a:avLst/>
          </a:prstGeom>
          <a:noFill/>
          <a:ln w="50800">
            <a:solidFill>
              <a:srgbClr val="FFFF00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9108" name="Oval 20"/>
          <p:cNvSpPr>
            <a:spLocks noChangeArrowheads="1"/>
          </p:cNvSpPr>
          <p:nvPr/>
        </p:nvSpPr>
        <p:spPr bwMode="auto">
          <a:xfrm>
            <a:off x="3206750" y="4578350"/>
            <a:ext cx="292100" cy="292100"/>
          </a:xfrm>
          <a:prstGeom prst="ellipse">
            <a:avLst/>
          </a:prstGeom>
          <a:solidFill>
            <a:srgbClr val="CC0066"/>
          </a:solidFill>
          <a:ln w="12700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9109" name="Line 21"/>
          <p:cNvSpPr>
            <a:spLocks noChangeShapeType="1"/>
          </p:cNvSpPr>
          <p:nvPr/>
        </p:nvSpPr>
        <p:spPr bwMode="auto">
          <a:xfrm>
            <a:off x="3276600" y="4724400"/>
            <a:ext cx="152400" cy="0"/>
          </a:xfrm>
          <a:prstGeom prst="line">
            <a:avLst/>
          </a:prstGeom>
          <a:noFill/>
          <a:ln w="50800">
            <a:solidFill>
              <a:srgbClr val="FFFF00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9110" name="Oval 22"/>
          <p:cNvSpPr>
            <a:spLocks noChangeArrowheads="1"/>
          </p:cNvSpPr>
          <p:nvPr/>
        </p:nvSpPr>
        <p:spPr bwMode="auto">
          <a:xfrm>
            <a:off x="2749550" y="3359150"/>
            <a:ext cx="292100" cy="292100"/>
          </a:xfrm>
          <a:prstGeom prst="ellipse">
            <a:avLst/>
          </a:prstGeom>
          <a:solidFill>
            <a:srgbClr val="CC0066"/>
          </a:solidFill>
          <a:ln w="12700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9111" name="Line 23"/>
          <p:cNvSpPr>
            <a:spLocks noChangeShapeType="1"/>
          </p:cNvSpPr>
          <p:nvPr/>
        </p:nvSpPr>
        <p:spPr bwMode="auto">
          <a:xfrm>
            <a:off x="2819400" y="3505200"/>
            <a:ext cx="152400" cy="0"/>
          </a:xfrm>
          <a:prstGeom prst="line">
            <a:avLst/>
          </a:prstGeom>
          <a:noFill/>
          <a:ln w="50800">
            <a:solidFill>
              <a:srgbClr val="FFFF00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9112" name="Oval 24"/>
          <p:cNvSpPr>
            <a:spLocks noChangeArrowheads="1"/>
          </p:cNvSpPr>
          <p:nvPr/>
        </p:nvSpPr>
        <p:spPr bwMode="auto">
          <a:xfrm>
            <a:off x="3663950" y="2444750"/>
            <a:ext cx="292100" cy="292100"/>
          </a:xfrm>
          <a:prstGeom prst="ellipse">
            <a:avLst/>
          </a:prstGeom>
          <a:solidFill>
            <a:srgbClr val="CC0066"/>
          </a:solidFill>
          <a:ln w="12700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9113" name="Line 25"/>
          <p:cNvSpPr>
            <a:spLocks noChangeShapeType="1"/>
          </p:cNvSpPr>
          <p:nvPr/>
        </p:nvSpPr>
        <p:spPr bwMode="auto">
          <a:xfrm>
            <a:off x="3733800" y="2590800"/>
            <a:ext cx="152400" cy="0"/>
          </a:xfrm>
          <a:prstGeom prst="line">
            <a:avLst/>
          </a:prstGeom>
          <a:noFill/>
          <a:ln w="50800">
            <a:solidFill>
              <a:srgbClr val="FFFF00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9114" name="Oval 26"/>
          <p:cNvSpPr>
            <a:spLocks noChangeArrowheads="1"/>
          </p:cNvSpPr>
          <p:nvPr/>
        </p:nvSpPr>
        <p:spPr bwMode="auto">
          <a:xfrm>
            <a:off x="4730750" y="1606550"/>
            <a:ext cx="292100" cy="292100"/>
          </a:xfrm>
          <a:prstGeom prst="ellipse">
            <a:avLst/>
          </a:prstGeom>
          <a:solidFill>
            <a:srgbClr val="CC0066"/>
          </a:solidFill>
          <a:ln w="12700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9115" name="Line 27"/>
          <p:cNvSpPr>
            <a:spLocks noChangeShapeType="1"/>
          </p:cNvSpPr>
          <p:nvPr/>
        </p:nvSpPr>
        <p:spPr bwMode="auto">
          <a:xfrm>
            <a:off x="4800600" y="1752600"/>
            <a:ext cx="152400" cy="0"/>
          </a:xfrm>
          <a:prstGeom prst="line">
            <a:avLst/>
          </a:prstGeom>
          <a:noFill/>
          <a:ln w="50800">
            <a:solidFill>
              <a:srgbClr val="FFFF00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9116" name="Oval 28"/>
          <p:cNvSpPr>
            <a:spLocks noChangeArrowheads="1"/>
          </p:cNvSpPr>
          <p:nvPr/>
        </p:nvSpPr>
        <p:spPr bwMode="auto">
          <a:xfrm>
            <a:off x="6102350" y="5492750"/>
            <a:ext cx="292100" cy="292100"/>
          </a:xfrm>
          <a:prstGeom prst="ellipse">
            <a:avLst/>
          </a:prstGeom>
          <a:solidFill>
            <a:srgbClr val="CC0066"/>
          </a:solidFill>
          <a:ln w="12700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9117" name="Line 29"/>
          <p:cNvSpPr>
            <a:spLocks noChangeShapeType="1"/>
          </p:cNvSpPr>
          <p:nvPr/>
        </p:nvSpPr>
        <p:spPr bwMode="auto">
          <a:xfrm>
            <a:off x="6172200" y="5638800"/>
            <a:ext cx="152400" cy="0"/>
          </a:xfrm>
          <a:prstGeom prst="line">
            <a:avLst/>
          </a:prstGeom>
          <a:noFill/>
          <a:ln w="50800">
            <a:solidFill>
              <a:srgbClr val="FFFF00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9118" name="Oval 30"/>
          <p:cNvSpPr>
            <a:spLocks noChangeArrowheads="1"/>
          </p:cNvSpPr>
          <p:nvPr/>
        </p:nvSpPr>
        <p:spPr bwMode="auto">
          <a:xfrm>
            <a:off x="2368550" y="5035550"/>
            <a:ext cx="292100" cy="292100"/>
          </a:xfrm>
          <a:prstGeom prst="ellipse">
            <a:avLst/>
          </a:prstGeom>
          <a:solidFill>
            <a:srgbClr val="CC0066"/>
          </a:solidFill>
          <a:ln w="12700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9119" name="Line 31"/>
          <p:cNvSpPr>
            <a:spLocks noChangeShapeType="1"/>
          </p:cNvSpPr>
          <p:nvPr/>
        </p:nvSpPr>
        <p:spPr bwMode="auto">
          <a:xfrm>
            <a:off x="2438400" y="5181600"/>
            <a:ext cx="152400" cy="0"/>
          </a:xfrm>
          <a:prstGeom prst="line">
            <a:avLst/>
          </a:prstGeom>
          <a:noFill/>
          <a:ln w="50800">
            <a:solidFill>
              <a:srgbClr val="FFFF00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9120" name="Oval 32"/>
          <p:cNvSpPr>
            <a:spLocks noChangeArrowheads="1"/>
          </p:cNvSpPr>
          <p:nvPr/>
        </p:nvSpPr>
        <p:spPr bwMode="auto">
          <a:xfrm>
            <a:off x="4273550" y="4197350"/>
            <a:ext cx="292100" cy="292100"/>
          </a:xfrm>
          <a:prstGeom prst="ellipse">
            <a:avLst/>
          </a:prstGeom>
          <a:solidFill>
            <a:srgbClr val="CC0066"/>
          </a:solidFill>
          <a:ln w="12700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9121" name="Line 33"/>
          <p:cNvSpPr>
            <a:spLocks noChangeShapeType="1"/>
          </p:cNvSpPr>
          <p:nvPr/>
        </p:nvSpPr>
        <p:spPr bwMode="auto">
          <a:xfrm>
            <a:off x="4343400" y="4343400"/>
            <a:ext cx="152400" cy="0"/>
          </a:xfrm>
          <a:prstGeom prst="line">
            <a:avLst/>
          </a:prstGeom>
          <a:noFill/>
          <a:ln w="50800">
            <a:solidFill>
              <a:srgbClr val="FFFF00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9123" name="Rectangle 35"/>
          <p:cNvSpPr>
            <a:spLocks noChangeArrowheads="1"/>
          </p:cNvSpPr>
          <p:nvPr/>
        </p:nvSpPr>
        <p:spPr bwMode="auto">
          <a:xfrm>
            <a:off x="7451725" y="777875"/>
            <a:ext cx="598488" cy="823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>
              <a:buClrTx/>
              <a:buFontTx/>
              <a:buNone/>
            </a:pPr>
            <a:r>
              <a:rPr kumimoji="1" lang="en-US" altLang="zh-CN" sz="4800" b="0" i="1">
                <a:latin typeface="Bookman Old Style" pitchFamily="18" charset="0"/>
                <a:ea typeface="宋体" panose="02010600030101010101" pitchFamily="2" charset="-122"/>
              </a:rPr>
              <a:t>E</a:t>
            </a:r>
            <a:endParaRPr kumimoji="1" lang="en-US" altLang="zh-CN" sz="4800" b="0" i="1">
              <a:latin typeface="Bookman Old Style" pitchFamily="18" charset="0"/>
              <a:ea typeface="宋体" panose="02010600030101010101" pitchFamily="2" charset="-122"/>
            </a:endParaRPr>
          </a:p>
        </p:txBody>
      </p:sp>
      <p:sp>
        <p:nvSpPr>
          <p:cNvPr id="89124" name="Rectangle 36"/>
          <p:cNvSpPr>
            <a:spLocks noChangeArrowheads="1"/>
          </p:cNvSpPr>
          <p:nvPr/>
        </p:nvSpPr>
        <p:spPr bwMode="auto">
          <a:xfrm>
            <a:off x="7832725" y="1279525"/>
            <a:ext cx="4889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>
              <a:buClrTx/>
              <a:buFontTx/>
              <a:buNone/>
            </a:pPr>
            <a:r>
              <a:rPr kumimoji="1" lang="zh-CN" altLang="en-US">
                <a:latin typeface="Bookman Old Style" pitchFamily="18" charset="0"/>
                <a:ea typeface="宋体" panose="02010600030101010101" pitchFamily="2" charset="-122"/>
              </a:rPr>
              <a:t>外</a:t>
            </a:r>
            <a:endParaRPr kumimoji="1" lang="zh-CN" altLang="en-US">
              <a:latin typeface="Bookman Old Style" pitchFamily="18" charset="0"/>
              <a:ea typeface="宋体" panose="02010600030101010101" pitchFamily="2" charset="-122"/>
            </a:endParaRPr>
          </a:p>
        </p:txBody>
      </p:sp>
      <p:sp>
        <p:nvSpPr>
          <p:cNvPr id="89125" name="Line 37"/>
          <p:cNvSpPr>
            <a:spLocks noChangeShapeType="1"/>
          </p:cNvSpPr>
          <p:nvPr/>
        </p:nvSpPr>
        <p:spPr bwMode="auto">
          <a:xfrm>
            <a:off x="7543800" y="838200"/>
            <a:ext cx="609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9126" name="Oval 38"/>
          <p:cNvSpPr>
            <a:spLocks noChangeArrowheads="1"/>
          </p:cNvSpPr>
          <p:nvPr/>
        </p:nvSpPr>
        <p:spPr bwMode="auto">
          <a:xfrm>
            <a:off x="6635750" y="1987550"/>
            <a:ext cx="292100" cy="2921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9127" name="Rectangle 39"/>
          <p:cNvSpPr>
            <a:spLocks noChangeArrowheads="1"/>
          </p:cNvSpPr>
          <p:nvPr/>
        </p:nvSpPr>
        <p:spPr bwMode="auto">
          <a:xfrm>
            <a:off x="6615113" y="1919288"/>
            <a:ext cx="39687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>
              <a:buClrTx/>
              <a:buFontTx/>
              <a:buNone/>
            </a:pPr>
            <a:r>
              <a:rPr kumimoji="1" lang="en-US" altLang="zh-CN" sz="2800">
                <a:solidFill>
                  <a:srgbClr val="FFFF00"/>
                </a:solidFill>
                <a:latin typeface="Bookman Old Style" pitchFamily="18" charset="0"/>
                <a:ea typeface="宋体" panose="02010600030101010101" pitchFamily="2" charset="-122"/>
              </a:rPr>
              <a:t>+</a:t>
            </a:r>
            <a:endParaRPr kumimoji="1" lang="en-US" altLang="zh-CN" sz="2800">
              <a:solidFill>
                <a:srgbClr val="FFFF00"/>
              </a:solidFill>
              <a:latin typeface="Bookman Old Style" pitchFamily="18" charset="0"/>
              <a:ea typeface="宋体" panose="02010600030101010101" pitchFamily="2" charset="-122"/>
            </a:endParaRPr>
          </a:p>
        </p:txBody>
      </p:sp>
      <p:sp>
        <p:nvSpPr>
          <p:cNvPr id="89128" name="Line 40"/>
          <p:cNvSpPr>
            <a:spLocks noChangeShapeType="1"/>
          </p:cNvSpPr>
          <p:nvPr/>
        </p:nvSpPr>
        <p:spPr bwMode="auto">
          <a:xfrm>
            <a:off x="533400" y="2057400"/>
            <a:ext cx="14478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1" name="Rectangle 34"/>
          <p:cNvSpPr>
            <a:spLocks noChangeArrowheads="1"/>
          </p:cNvSpPr>
          <p:nvPr/>
        </p:nvSpPr>
        <p:spPr bwMode="auto">
          <a:xfrm>
            <a:off x="3265295" y="6085466"/>
            <a:ext cx="2648161" cy="5854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>
              <a:buClrTx/>
              <a:buFontTx/>
              <a:buNone/>
            </a:pPr>
            <a:r>
              <a:rPr kumimoji="1" lang="zh-CN" altLang="en-US" sz="3200" b="1" dirty="0">
                <a:latin typeface="Bookman Old Style" pitchFamily="18" charset="0"/>
                <a:ea typeface="宋体" panose="02010600030101010101" pitchFamily="2" charset="-122"/>
              </a:rPr>
              <a:t>加上外电场后</a:t>
            </a:r>
            <a:endParaRPr kumimoji="1" lang="zh-CN" altLang="en-US" sz="3200" b="1" dirty="0">
              <a:latin typeface="Bookman Old Style" pitchFamily="18" charset="0"/>
              <a:ea typeface="宋体" panose="02010600030101010101" pitchFamily="2" charset="-122"/>
            </a:endParaRPr>
          </a:p>
        </p:txBody>
      </p:sp>
      <p:sp>
        <p:nvSpPr>
          <p:cNvPr id="42" name="Rectangle 2"/>
          <p:cNvSpPr>
            <a:spLocks noChangeArrowheads="1"/>
          </p:cNvSpPr>
          <p:nvPr/>
        </p:nvSpPr>
        <p:spPr bwMode="auto">
          <a:xfrm>
            <a:off x="2612223" y="252782"/>
            <a:ext cx="3902075" cy="5854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92075" tIns="46038" rIns="92075" bIns="46038">
            <a:spAutoFit/>
          </a:bodyPr>
          <a:lstStyle/>
          <a:p>
            <a:pPr>
              <a:buClrTx/>
              <a:buFontTx/>
              <a:buNone/>
            </a:pPr>
            <a:r>
              <a:rPr kumimoji="1" lang="zh-CN" altLang="en-US" sz="3200" b="1" dirty="0">
                <a:solidFill>
                  <a:srgbClr val="FF0000"/>
                </a:solidFill>
                <a:latin typeface="Bookman Old Style" pitchFamily="18" charset="0"/>
                <a:ea typeface="宋体" panose="02010600030101010101" pitchFamily="2" charset="-122"/>
              </a:rPr>
              <a:t>导体的静电感应过程</a:t>
            </a:r>
            <a:endParaRPr kumimoji="1" lang="zh-CN" altLang="en-US" sz="3200" b="1" dirty="0">
              <a:solidFill>
                <a:srgbClr val="FF0000"/>
              </a:solidFill>
              <a:latin typeface="Bookman Old Style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med" advClick="0" advTm="1000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5" name="Rectangle 3"/>
          <p:cNvSpPr>
            <a:spLocks noChangeArrowheads="1"/>
          </p:cNvSpPr>
          <p:nvPr/>
        </p:nvSpPr>
        <p:spPr bwMode="auto">
          <a:xfrm>
            <a:off x="2057400" y="1447800"/>
            <a:ext cx="4876800" cy="4495800"/>
          </a:xfrm>
          <a:prstGeom prst="rect">
            <a:avLst/>
          </a:prstGeom>
          <a:gradFill rotWithShape="0">
            <a:gsLst>
              <a:gs pos="0">
                <a:srgbClr val="FF9900"/>
              </a:gs>
              <a:gs pos="100000">
                <a:srgbClr val="FF9900">
                  <a:gamma/>
                  <a:shade val="69804"/>
                  <a:invGamma/>
                </a:srgbClr>
              </a:gs>
            </a:gsLst>
            <a:path path="rect">
              <a:fillToRect r="100000" b="10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0116" name="Line 4"/>
          <p:cNvSpPr>
            <a:spLocks noChangeShapeType="1"/>
          </p:cNvSpPr>
          <p:nvPr/>
        </p:nvSpPr>
        <p:spPr bwMode="auto">
          <a:xfrm>
            <a:off x="6934200" y="2057400"/>
            <a:ext cx="1676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0117" name="Line 5"/>
          <p:cNvSpPr>
            <a:spLocks noChangeShapeType="1"/>
          </p:cNvSpPr>
          <p:nvPr/>
        </p:nvSpPr>
        <p:spPr bwMode="auto">
          <a:xfrm>
            <a:off x="533400" y="1600200"/>
            <a:ext cx="80772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0118" name="Line 6"/>
          <p:cNvSpPr>
            <a:spLocks noChangeShapeType="1"/>
          </p:cNvSpPr>
          <p:nvPr/>
        </p:nvSpPr>
        <p:spPr bwMode="auto">
          <a:xfrm>
            <a:off x="533400" y="5715000"/>
            <a:ext cx="80772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0119" name="Line 7"/>
          <p:cNvSpPr>
            <a:spLocks noChangeShapeType="1"/>
          </p:cNvSpPr>
          <p:nvPr/>
        </p:nvSpPr>
        <p:spPr bwMode="auto">
          <a:xfrm>
            <a:off x="533400" y="2514600"/>
            <a:ext cx="80772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0120" name="Line 8"/>
          <p:cNvSpPr>
            <a:spLocks noChangeShapeType="1"/>
          </p:cNvSpPr>
          <p:nvPr/>
        </p:nvSpPr>
        <p:spPr bwMode="auto">
          <a:xfrm>
            <a:off x="534988" y="2971800"/>
            <a:ext cx="80772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0121" name="Line 9"/>
          <p:cNvSpPr>
            <a:spLocks noChangeShapeType="1"/>
          </p:cNvSpPr>
          <p:nvPr/>
        </p:nvSpPr>
        <p:spPr bwMode="auto">
          <a:xfrm>
            <a:off x="534988" y="3429000"/>
            <a:ext cx="80772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0122" name="Line 10"/>
          <p:cNvSpPr>
            <a:spLocks noChangeShapeType="1"/>
          </p:cNvSpPr>
          <p:nvPr/>
        </p:nvSpPr>
        <p:spPr bwMode="auto">
          <a:xfrm>
            <a:off x="534988" y="3886200"/>
            <a:ext cx="80772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0123" name="Line 11"/>
          <p:cNvSpPr>
            <a:spLocks noChangeShapeType="1"/>
          </p:cNvSpPr>
          <p:nvPr/>
        </p:nvSpPr>
        <p:spPr bwMode="auto">
          <a:xfrm>
            <a:off x="534988" y="4343400"/>
            <a:ext cx="80772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0124" name="Line 12"/>
          <p:cNvSpPr>
            <a:spLocks noChangeShapeType="1"/>
          </p:cNvSpPr>
          <p:nvPr/>
        </p:nvSpPr>
        <p:spPr bwMode="auto">
          <a:xfrm>
            <a:off x="534988" y="4800600"/>
            <a:ext cx="80772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0125" name="Line 13"/>
          <p:cNvSpPr>
            <a:spLocks noChangeShapeType="1"/>
          </p:cNvSpPr>
          <p:nvPr/>
        </p:nvSpPr>
        <p:spPr bwMode="auto">
          <a:xfrm>
            <a:off x="7010400" y="5257800"/>
            <a:ext cx="1601788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0126" name="Oval 14"/>
          <p:cNvSpPr>
            <a:spLocks noChangeArrowheads="1"/>
          </p:cNvSpPr>
          <p:nvPr/>
        </p:nvSpPr>
        <p:spPr bwMode="auto">
          <a:xfrm>
            <a:off x="2063750" y="1987550"/>
            <a:ext cx="292100" cy="292100"/>
          </a:xfrm>
          <a:prstGeom prst="ellipse">
            <a:avLst/>
          </a:prstGeom>
          <a:solidFill>
            <a:srgbClr val="CC0066"/>
          </a:solidFill>
          <a:ln w="12700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0127" name="Line 15"/>
          <p:cNvSpPr>
            <a:spLocks noChangeShapeType="1"/>
          </p:cNvSpPr>
          <p:nvPr/>
        </p:nvSpPr>
        <p:spPr bwMode="auto">
          <a:xfrm>
            <a:off x="2133600" y="2133600"/>
            <a:ext cx="152400" cy="0"/>
          </a:xfrm>
          <a:prstGeom prst="line">
            <a:avLst/>
          </a:prstGeom>
          <a:noFill/>
          <a:ln w="50800">
            <a:solidFill>
              <a:srgbClr val="FFFF00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0128" name="Oval 16"/>
          <p:cNvSpPr>
            <a:spLocks noChangeArrowheads="1"/>
          </p:cNvSpPr>
          <p:nvPr/>
        </p:nvSpPr>
        <p:spPr bwMode="auto">
          <a:xfrm>
            <a:off x="5340350" y="3740150"/>
            <a:ext cx="292100" cy="292100"/>
          </a:xfrm>
          <a:prstGeom prst="ellipse">
            <a:avLst/>
          </a:prstGeom>
          <a:solidFill>
            <a:srgbClr val="CC0066"/>
          </a:solidFill>
          <a:ln w="12700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0129" name="Line 17"/>
          <p:cNvSpPr>
            <a:spLocks noChangeShapeType="1"/>
          </p:cNvSpPr>
          <p:nvPr/>
        </p:nvSpPr>
        <p:spPr bwMode="auto">
          <a:xfrm>
            <a:off x="5410200" y="3886200"/>
            <a:ext cx="152400" cy="0"/>
          </a:xfrm>
          <a:prstGeom prst="line">
            <a:avLst/>
          </a:prstGeom>
          <a:noFill/>
          <a:ln w="50800">
            <a:solidFill>
              <a:srgbClr val="FFFF00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0130" name="Oval 18"/>
          <p:cNvSpPr>
            <a:spLocks noChangeArrowheads="1"/>
          </p:cNvSpPr>
          <p:nvPr/>
        </p:nvSpPr>
        <p:spPr bwMode="auto">
          <a:xfrm>
            <a:off x="4883150" y="2825750"/>
            <a:ext cx="292100" cy="292100"/>
          </a:xfrm>
          <a:prstGeom prst="ellipse">
            <a:avLst/>
          </a:prstGeom>
          <a:solidFill>
            <a:srgbClr val="CC0066"/>
          </a:solidFill>
          <a:ln w="12700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0131" name="Line 19"/>
          <p:cNvSpPr>
            <a:spLocks noChangeShapeType="1"/>
          </p:cNvSpPr>
          <p:nvPr/>
        </p:nvSpPr>
        <p:spPr bwMode="auto">
          <a:xfrm>
            <a:off x="4953000" y="2971800"/>
            <a:ext cx="152400" cy="0"/>
          </a:xfrm>
          <a:prstGeom prst="line">
            <a:avLst/>
          </a:prstGeom>
          <a:noFill/>
          <a:ln w="50800">
            <a:solidFill>
              <a:srgbClr val="FFFF00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0132" name="Oval 20"/>
          <p:cNvSpPr>
            <a:spLocks noChangeArrowheads="1"/>
          </p:cNvSpPr>
          <p:nvPr/>
        </p:nvSpPr>
        <p:spPr bwMode="auto">
          <a:xfrm>
            <a:off x="2901950" y="4578350"/>
            <a:ext cx="292100" cy="292100"/>
          </a:xfrm>
          <a:prstGeom prst="ellipse">
            <a:avLst/>
          </a:prstGeom>
          <a:solidFill>
            <a:srgbClr val="CC0066"/>
          </a:solidFill>
          <a:ln w="12700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0133" name="Line 21"/>
          <p:cNvSpPr>
            <a:spLocks noChangeShapeType="1"/>
          </p:cNvSpPr>
          <p:nvPr/>
        </p:nvSpPr>
        <p:spPr bwMode="auto">
          <a:xfrm>
            <a:off x="2971800" y="4724400"/>
            <a:ext cx="152400" cy="0"/>
          </a:xfrm>
          <a:prstGeom prst="line">
            <a:avLst/>
          </a:prstGeom>
          <a:noFill/>
          <a:ln w="50800">
            <a:solidFill>
              <a:srgbClr val="FFFF00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0134" name="Oval 22"/>
          <p:cNvSpPr>
            <a:spLocks noChangeArrowheads="1"/>
          </p:cNvSpPr>
          <p:nvPr/>
        </p:nvSpPr>
        <p:spPr bwMode="auto">
          <a:xfrm>
            <a:off x="2444750" y="3359150"/>
            <a:ext cx="292100" cy="292100"/>
          </a:xfrm>
          <a:prstGeom prst="ellipse">
            <a:avLst/>
          </a:prstGeom>
          <a:solidFill>
            <a:srgbClr val="CC0066"/>
          </a:solidFill>
          <a:ln w="12700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0135" name="Line 23"/>
          <p:cNvSpPr>
            <a:spLocks noChangeShapeType="1"/>
          </p:cNvSpPr>
          <p:nvPr/>
        </p:nvSpPr>
        <p:spPr bwMode="auto">
          <a:xfrm>
            <a:off x="2514600" y="3505200"/>
            <a:ext cx="152400" cy="0"/>
          </a:xfrm>
          <a:prstGeom prst="line">
            <a:avLst/>
          </a:prstGeom>
          <a:noFill/>
          <a:ln w="50800">
            <a:solidFill>
              <a:srgbClr val="FFFF00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0136" name="Oval 24"/>
          <p:cNvSpPr>
            <a:spLocks noChangeArrowheads="1"/>
          </p:cNvSpPr>
          <p:nvPr/>
        </p:nvSpPr>
        <p:spPr bwMode="auto">
          <a:xfrm>
            <a:off x="3359150" y="2444750"/>
            <a:ext cx="292100" cy="292100"/>
          </a:xfrm>
          <a:prstGeom prst="ellipse">
            <a:avLst/>
          </a:prstGeom>
          <a:solidFill>
            <a:srgbClr val="CC0066"/>
          </a:solidFill>
          <a:ln w="12700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0137" name="Line 25"/>
          <p:cNvSpPr>
            <a:spLocks noChangeShapeType="1"/>
          </p:cNvSpPr>
          <p:nvPr/>
        </p:nvSpPr>
        <p:spPr bwMode="auto">
          <a:xfrm>
            <a:off x="3429000" y="2590800"/>
            <a:ext cx="152400" cy="0"/>
          </a:xfrm>
          <a:prstGeom prst="line">
            <a:avLst/>
          </a:prstGeom>
          <a:noFill/>
          <a:ln w="50800">
            <a:solidFill>
              <a:srgbClr val="FFFF00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0138" name="Oval 26"/>
          <p:cNvSpPr>
            <a:spLocks noChangeArrowheads="1"/>
          </p:cNvSpPr>
          <p:nvPr/>
        </p:nvSpPr>
        <p:spPr bwMode="auto">
          <a:xfrm>
            <a:off x="4425950" y="1606550"/>
            <a:ext cx="292100" cy="292100"/>
          </a:xfrm>
          <a:prstGeom prst="ellipse">
            <a:avLst/>
          </a:prstGeom>
          <a:solidFill>
            <a:srgbClr val="CC0066"/>
          </a:solidFill>
          <a:ln w="12700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0139" name="Line 27"/>
          <p:cNvSpPr>
            <a:spLocks noChangeShapeType="1"/>
          </p:cNvSpPr>
          <p:nvPr/>
        </p:nvSpPr>
        <p:spPr bwMode="auto">
          <a:xfrm>
            <a:off x="4495800" y="1752600"/>
            <a:ext cx="152400" cy="0"/>
          </a:xfrm>
          <a:prstGeom prst="line">
            <a:avLst/>
          </a:prstGeom>
          <a:noFill/>
          <a:ln w="50800">
            <a:solidFill>
              <a:srgbClr val="FFFF00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0140" name="Oval 28"/>
          <p:cNvSpPr>
            <a:spLocks noChangeArrowheads="1"/>
          </p:cNvSpPr>
          <p:nvPr/>
        </p:nvSpPr>
        <p:spPr bwMode="auto">
          <a:xfrm>
            <a:off x="5797550" y="5492750"/>
            <a:ext cx="292100" cy="292100"/>
          </a:xfrm>
          <a:prstGeom prst="ellipse">
            <a:avLst/>
          </a:prstGeom>
          <a:solidFill>
            <a:srgbClr val="CC0066"/>
          </a:solidFill>
          <a:ln w="12700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0141" name="Line 29"/>
          <p:cNvSpPr>
            <a:spLocks noChangeShapeType="1"/>
          </p:cNvSpPr>
          <p:nvPr/>
        </p:nvSpPr>
        <p:spPr bwMode="auto">
          <a:xfrm>
            <a:off x="5867400" y="5638800"/>
            <a:ext cx="152400" cy="0"/>
          </a:xfrm>
          <a:prstGeom prst="line">
            <a:avLst/>
          </a:prstGeom>
          <a:noFill/>
          <a:ln w="50800">
            <a:solidFill>
              <a:srgbClr val="FFFF00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0142" name="Oval 30"/>
          <p:cNvSpPr>
            <a:spLocks noChangeArrowheads="1"/>
          </p:cNvSpPr>
          <p:nvPr/>
        </p:nvSpPr>
        <p:spPr bwMode="auto">
          <a:xfrm>
            <a:off x="2063750" y="5035550"/>
            <a:ext cx="292100" cy="292100"/>
          </a:xfrm>
          <a:prstGeom prst="ellipse">
            <a:avLst/>
          </a:prstGeom>
          <a:solidFill>
            <a:srgbClr val="CC0066"/>
          </a:solidFill>
          <a:ln w="12700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0143" name="Line 31"/>
          <p:cNvSpPr>
            <a:spLocks noChangeShapeType="1"/>
          </p:cNvSpPr>
          <p:nvPr/>
        </p:nvSpPr>
        <p:spPr bwMode="auto">
          <a:xfrm>
            <a:off x="2133600" y="5181600"/>
            <a:ext cx="152400" cy="0"/>
          </a:xfrm>
          <a:prstGeom prst="line">
            <a:avLst/>
          </a:prstGeom>
          <a:noFill/>
          <a:ln w="50800">
            <a:solidFill>
              <a:srgbClr val="FFFF00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0144" name="Oval 32"/>
          <p:cNvSpPr>
            <a:spLocks noChangeArrowheads="1"/>
          </p:cNvSpPr>
          <p:nvPr/>
        </p:nvSpPr>
        <p:spPr bwMode="auto">
          <a:xfrm>
            <a:off x="3968750" y="4197350"/>
            <a:ext cx="292100" cy="292100"/>
          </a:xfrm>
          <a:prstGeom prst="ellipse">
            <a:avLst/>
          </a:prstGeom>
          <a:solidFill>
            <a:srgbClr val="CC0066"/>
          </a:solidFill>
          <a:ln w="12700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0145" name="Line 33"/>
          <p:cNvSpPr>
            <a:spLocks noChangeShapeType="1"/>
          </p:cNvSpPr>
          <p:nvPr/>
        </p:nvSpPr>
        <p:spPr bwMode="auto">
          <a:xfrm>
            <a:off x="4038600" y="4343400"/>
            <a:ext cx="152400" cy="0"/>
          </a:xfrm>
          <a:prstGeom prst="line">
            <a:avLst/>
          </a:prstGeom>
          <a:noFill/>
          <a:ln w="50800">
            <a:solidFill>
              <a:srgbClr val="FFFF00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0147" name="Rectangle 35"/>
          <p:cNvSpPr>
            <a:spLocks noChangeArrowheads="1"/>
          </p:cNvSpPr>
          <p:nvPr/>
        </p:nvSpPr>
        <p:spPr bwMode="auto">
          <a:xfrm>
            <a:off x="7451725" y="777875"/>
            <a:ext cx="598488" cy="823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>
              <a:buClrTx/>
              <a:buFontTx/>
              <a:buNone/>
            </a:pPr>
            <a:r>
              <a:rPr kumimoji="1" lang="en-US" altLang="zh-CN" sz="4800" b="0" i="1">
                <a:latin typeface="Bookman Old Style" pitchFamily="18" charset="0"/>
                <a:ea typeface="宋体" panose="02010600030101010101" pitchFamily="2" charset="-122"/>
              </a:rPr>
              <a:t>E</a:t>
            </a:r>
            <a:endParaRPr kumimoji="1" lang="en-US" altLang="zh-CN" sz="4800" b="0" i="1">
              <a:latin typeface="Bookman Old Style" pitchFamily="18" charset="0"/>
              <a:ea typeface="宋体" panose="02010600030101010101" pitchFamily="2" charset="-122"/>
            </a:endParaRPr>
          </a:p>
        </p:txBody>
      </p:sp>
      <p:sp>
        <p:nvSpPr>
          <p:cNvPr id="90148" name="Rectangle 36"/>
          <p:cNvSpPr>
            <a:spLocks noChangeArrowheads="1"/>
          </p:cNvSpPr>
          <p:nvPr/>
        </p:nvSpPr>
        <p:spPr bwMode="auto">
          <a:xfrm>
            <a:off x="7832725" y="1279525"/>
            <a:ext cx="4889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>
              <a:buClrTx/>
              <a:buFontTx/>
              <a:buNone/>
            </a:pPr>
            <a:r>
              <a:rPr kumimoji="1" lang="zh-CN" altLang="en-US">
                <a:latin typeface="Bookman Old Style" pitchFamily="18" charset="0"/>
                <a:ea typeface="宋体" panose="02010600030101010101" pitchFamily="2" charset="-122"/>
              </a:rPr>
              <a:t>外</a:t>
            </a:r>
            <a:endParaRPr kumimoji="1" lang="zh-CN" altLang="en-US">
              <a:latin typeface="Bookman Old Style" pitchFamily="18" charset="0"/>
              <a:ea typeface="宋体" panose="02010600030101010101" pitchFamily="2" charset="-122"/>
            </a:endParaRPr>
          </a:p>
        </p:txBody>
      </p:sp>
      <p:sp>
        <p:nvSpPr>
          <p:cNvPr id="90149" name="Line 37"/>
          <p:cNvSpPr>
            <a:spLocks noChangeShapeType="1"/>
          </p:cNvSpPr>
          <p:nvPr/>
        </p:nvSpPr>
        <p:spPr bwMode="auto">
          <a:xfrm>
            <a:off x="7543800" y="838200"/>
            <a:ext cx="609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0150" name="Oval 38"/>
          <p:cNvSpPr>
            <a:spLocks noChangeArrowheads="1"/>
          </p:cNvSpPr>
          <p:nvPr/>
        </p:nvSpPr>
        <p:spPr bwMode="auto">
          <a:xfrm>
            <a:off x="6635750" y="1987550"/>
            <a:ext cx="292100" cy="2921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0151" name="Rectangle 39"/>
          <p:cNvSpPr>
            <a:spLocks noChangeArrowheads="1"/>
          </p:cNvSpPr>
          <p:nvPr/>
        </p:nvSpPr>
        <p:spPr bwMode="auto">
          <a:xfrm>
            <a:off x="6615113" y="1919288"/>
            <a:ext cx="39687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>
              <a:buClrTx/>
              <a:buFontTx/>
              <a:buNone/>
            </a:pPr>
            <a:r>
              <a:rPr kumimoji="1" lang="en-US" altLang="zh-CN" sz="2800">
                <a:solidFill>
                  <a:srgbClr val="FFFF00"/>
                </a:solidFill>
                <a:latin typeface="Bookman Old Style" pitchFamily="18" charset="0"/>
                <a:ea typeface="宋体" panose="02010600030101010101" pitchFamily="2" charset="-122"/>
              </a:rPr>
              <a:t>+</a:t>
            </a:r>
            <a:endParaRPr kumimoji="1" lang="en-US" altLang="zh-CN" sz="2800">
              <a:solidFill>
                <a:srgbClr val="FFFF00"/>
              </a:solidFill>
              <a:latin typeface="Bookman Old Style" pitchFamily="18" charset="0"/>
              <a:ea typeface="宋体" panose="02010600030101010101" pitchFamily="2" charset="-122"/>
            </a:endParaRPr>
          </a:p>
        </p:txBody>
      </p:sp>
      <p:sp>
        <p:nvSpPr>
          <p:cNvPr id="90152" name="Oval 40"/>
          <p:cNvSpPr>
            <a:spLocks noChangeArrowheads="1"/>
          </p:cNvSpPr>
          <p:nvPr/>
        </p:nvSpPr>
        <p:spPr bwMode="auto">
          <a:xfrm>
            <a:off x="6635750" y="5111750"/>
            <a:ext cx="292100" cy="2921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0153" name="Rectangle 41"/>
          <p:cNvSpPr>
            <a:spLocks noChangeArrowheads="1"/>
          </p:cNvSpPr>
          <p:nvPr/>
        </p:nvSpPr>
        <p:spPr bwMode="auto">
          <a:xfrm>
            <a:off x="6615113" y="5043488"/>
            <a:ext cx="39687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>
              <a:buClrTx/>
              <a:buFontTx/>
              <a:buNone/>
            </a:pPr>
            <a:r>
              <a:rPr kumimoji="1" lang="en-US" altLang="zh-CN" sz="2800">
                <a:solidFill>
                  <a:srgbClr val="FFFF00"/>
                </a:solidFill>
                <a:latin typeface="Bookman Old Style" pitchFamily="18" charset="0"/>
                <a:ea typeface="宋体" panose="02010600030101010101" pitchFamily="2" charset="-122"/>
              </a:rPr>
              <a:t>+</a:t>
            </a:r>
            <a:endParaRPr kumimoji="1" lang="en-US" altLang="zh-CN" sz="2800">
              <a:solidFill>
                <a:srgbClr val="FFFF00"/>
              </a:solidFill>
              <a:latin typeface="Bookman Old Style" pitchFamily="18" charset="0"/>
              <a:ea typeface="宋体" panose="02010600030101010101" pitchFamily="2" charset="-122"/>
            </a:endParaRPr>
          </a:p>
        </p:txBody>
      </p:sp>
      <p:sp>
        <p:nvSpPr>
          <p:cNvPr id="90154" name="Line 42"/>
          <p:cNvSpPr>
            <a:spLocks noChangeShapeType="1"/>
          </p:cNvSpPr>
          <p:nvPr/>
        </p:nvSpPr>
        <p:spPr bwMode="auto">
          <a:xfrm>
            <a:off x="533400" y="5257800"/>
            <a:ext cx="15240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0155" name="Line 43"/>
          <p:cNvSpPr>
            <a:spLocks noChangeShapeType="1"/>
          </p:cNvSpPr>
          <p:nvPr/>
        </p:nvSpPr>
        <p:spPr bwMode="auto">
          <a:xfrm>
            <a:off x="533400" y="2057400"/>
            <a:ext cx="15240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4" name="Rectangle 34"/>
          <p:cNvSpPr>
            <a:spLocks noChangeArrowheads="1"/>
          </p:cNvSpPr>
          <p:nvPr/>
        </p:nvSpPr>
        <p:spPr bwMode="auto">
          <a:xfrm>
            <a:off x="3265295" y="6085466"/>
            <a:ext cx="2648161" cy="5854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>
              <a:buClrTx/>
              <a:buFontTx/>
              <a:buNone/>
            </a:pPr>
            <a:r>
              <a:rPr kumimoji="1" lang="zh-CN" altLang="en-US" sz="3200" b="1" dirty="0">
                <a:latin typeface="Bookman Old Style" pitchFamily="18" charset="0"/>
                <a:ea typeface="宋体" panose="02010600030101010101" pitchFamily="2" charset="-122"/>
              </a:rPr>
              <a:t>加上外电场后</a:t>
            </a:r>
            <a:endParaRPr kumimoji="1" lang="zh-CN" altLang="en-US" sz="3200" b="1" dirty="0">
              <a:latin typeface="Bookman Old Style" pitchFamily="18" charset="0"/>
              <a:ea typeface="宋体" panose="02010600030101010101" pitchFamily="2" charset="-122"/>
            </a:endParaRPr>
          </a:p>
        </p:txBody>
      </p:sp>
      <p:sp>
        <p:nvSpPr>
          <p:cNvPr id="45" name="Rectangle 2"/>
          <p:cNvSpPr>
            <a:spLocks noChangeArrowheads="1"/>
          </p:cNvSpPr>
          <p:nvPr/>
        </p:nvSpPr>
        <p:spPr bwMode="auto">
          <a:xfrm>
            <a:off x="2612223" y="252782"/>
            <a:ext cx="3902075" cy="5854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92075" tIns="46038" rIns="92075" bIns="46038">
            <a:spAutoFit/>
          </a:bodyPr>
          <a:lstStyle/>
          <a:p>
            <a:pPr>
              <a:buClrTx/>
              <a:buFontTx/>
              <a:buNone/>
            </a:pPr>
            <a:r>
              <a:rPr kumimoji="1" lang="zh-CN" altLang="en-US" sz="3200" b="1" dirty="0">
                <a:solidFill>
                  <a:srgbClr val="FF0000"/>
                </a:solidFill>
                <a:latin typeface="Bookman Old Style" pitchFamily="18" charset="0"/>
                <a:ea typeface="宋体" panose="02010600030101010101" pitchFamily="2" charset="-122"/>
              </a:rPr>
              <a:t>导体的静电感应过程</a:t>
            </a:r>
            <a:endParaRPr kumimoji="1" lang="zh-CN" altLang="en-US" sz="3200" b="1" dirty="0">
              <a:solidFill>
                <a:srgbClr val="FF0000"/>
              </a:solidFill>
              <a:latin typeface="Bookman Old Style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med" advClick="0" advTm="1000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9" name="Rectangle 3"/>
          <p:cNvSpPr>
            <a:spLocks noChangeArrowheads="1"/>
          </p:cNvSpPr>
          <p:nvPr/>
        </p:nvSpPr>
        <p:spPr bwMode="auto">
          <a:xfrm>
            <a:off x="2057400" y="1447800"/>
            <a:ext cx="4876800" cy="4495800"/>
          </a:xfrm>
          <a:prstGeom prst="rect">
            <a:avLst/>
          </a:prstGeom>
          <a:gradFill rotWithShape="0">
            <a:gsLst>
              <a:gs pos="0">
                <a:srgbClr val="FF9900"/>
              </a:gs>
              <a:gs pos="100000">
                <a:srgbClr val="FF9900">
                  <a:gamma/>
                  <a:shade val="69804"/>
                  <a:invGamma/>
                </a:srgbClr>
              </a:gs>
            </a:gsLst>
            <a:path path="rect">
              <a:fillToRect r="100000" b="10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1140" name="Line 4"/>
          <p:cNvSpPr>
            <a:spLocks noChangeShapeType="1"/>
          </p:cNvSpPr>
          <p:nvPr/>
        </p:nvSpPr>
        <p:spPr bwMode="auto">
          <a:xfrm>
            <a:off x="7010400" y="2057400"/>
            <a:ext cx="16002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1141" name="Line 5"/>
          <p:cNvSpPr>
            <a:spLocks noChangeShapeType="1"/>
          </p:cNvSpPr>
          <p:nvPr/>
        </p:nvSpPr>
        <p:spPr bwMode="auto">
          <a:xfrm>
            <a:off x="533400" y="1600200"/>
            <a:ext cx="80772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1142" name="Line 6"/>
          <p:cNvSpPr>
            <a:spLocks noChangeShapeType="1"/>
          </p:cNvSpPr>
          <p:nvPr/>
        </p:nvSpPr>
        <p:spPr bwMode="auto">
          <a:xfrm>
            <a:off x="533400" y="5715000"/>
            <a:ext cx="80772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1143" name="Line 7"/>
          <p:cNvSpPr>
            <a:spLocks noChangeShapeType="1"/>
          </p:cNvSpPr>
          <p:nvPr/>
        </p:nvSpPr>
        <p:spPr bwMode="auto">
          <a:xfrm>
            <a:off x="533400" y="2514600"/>
            <a:ext cx="80772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1144" name="Line 8"/>
          <p:cNvSpPr>
            <a:spLocks noChangeShapeType="1"/>
          </p:cNvSpPr>
          <p:nvPr/>
        </p:nvSpPr>
        <p:spPr bwMode="auto">
          <a:xfrm>
            <a:off x="534988" y="2971800"/>
            <a:ext cx="80772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1145" name="Line 9"/>
          <p:cNvSpPr>
            <a:spLocks noChangeShapeType="1"/>
          </p:cNvSpPr>
          <p:nvPr/>
        </p:nvSpPr>
        <p:spPr bwMode="auto">
          <a:xfrm>
            <a:off x="7010400" y="3429000"/>
            <a:ext cx="1601788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1146" name="Line 10"/>
          <p:cNvSpPr>
            <a:spLocks noChangeShapeType="1"/>
          </p:cNvSpPr>
          <p:nvPr/>
        </p:nvSpPr>
        <p:spPr bwMode="auto">
          <a:xfrm>
            <a:off x="534988" y="3886200"/>
            <a:ext cx="80772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1147" name="Line 11"/>
          <p:cNvSpPr>
            <a:spLocks noChangeShapeType="1"/>
          </p:cNvSpPr>
          <p:nvPr/>
        </p:nvSpPr>
        <p:spPr bwMode="auto">
          <a:xfrm>
            <a:off x="534988" y="4343400"/>
            <a:ext cx="80772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1148" name="Line 12"/>
          <p:cNvSpPr>
            <a:spLocks noChangeShapeType="1"/>
          </p:cNvSpPr>
          <p:nvPr/>
        </p:nvSpPr>
        <p:spPr bwMode="auto">
          <a:xfrm>
            <a:off x="6934200" y="4800600"/>
            <a:ext cx="1677988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1149" name="Line 13"/>
          <p:cNvSpPr>
            <a:spLocks noChangeShapeType="1"/>
          </p:cNvSpPr>
          <p:nvPr/>
        </p:nvSpPr>
        <p:spPr bwMode="auto">
          <a:xfrm>
            <a:off x="7010400" y="5257800"/>
            <a:ext cx="1601788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1150" name="Oval 14"/>
          <p:cNvSpPr>
            <a:spLocks noChangeArrowheads="1"/>
          </p:cNvSpPr>
          <p:nvPr/>
        </p:nvSpPr>
        <p:spPr bwMode="auto">
          <a:xfrm>
            <a:off x="2063750" y="1987550"/>
            <a:ext cx="292100" cy="292100"/>
          </a:xfrm>
          <a:prstGeom prst="ellipse">
            <a:avLst/>
          </a:prstGeom>
          <a:solidFill>
            <a:srgbClr val="CC0066"/>
          </a:solidFill>
          <a:ln w="12700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1151" name="Line 15"/>
          <p:cNvSpPr>
            <a:spLocks noChangeShapeType="1"/>
          </p:cNvSpPr>
          <p:nvPr/>
        </p:nvSpPr>
        <p:spPr bwMode="auto">
          <a:xfrm>
            <a:off x="2133600" y="2133600"/>
            <a:ext cx="152400" cy="0"/>
          </a:xfrm>
          <a:prstGeom prst="line">
            <a:avLst/>
          </a:prstGeom>
          <a:noFill/>
          <a:ln w="50800">
            <a:solidFill>
              <a:srgbClr val="FFFF00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1152" name="Oval 16"/>
          <p:cNvSpPr>
            <a:spLocks noChangeArrowheads="1"/>
          </p:cNvSpPr>
          <p:nvPr/>
        </p:nvSpPr>
        <p:spPr bwMode="auto">
          <a:xfrm>
            <a:off x="4502150" y="3740150"/>
            <a:ext cx="292100" cy="292100"/>
          </a:xfrm>
          <a:prstGeom prst="ellipse">
            <a:avLst/>
          </a:prstGeom>
          <a:solidFill>
            <a:srgbClr val="CC0066"/>
          </a:solidFill>
          <a:ln w="12700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1153" name="Line 17"/>
          <p:cNvSpPr>
            <a:spLocks noChangeShapeType="1"/>
          </p:cNvSpPr>
          <p:nvPr/>
        </p:nvSpPr>
        <p:spPr bwMode="auto">
          <a:xfrm>
            <a:off x="4572000" y="3886200"/>
            <a:ext cx="152400" cy="0"/>
          </a:xfrm>
          <a:prstGeom prst="line">
            <a:avLst/>
          </a:prstGeom>
          <a:noFill/>
          <a:ln w="50800">
            <a:solidFill>
              <a:srgbClr val="FFFF00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1154" name="Oval 18"/>
          <p:cNvSpPr>
            <a:spLocks noChangeArrowheads="1"/>
          </p:cNvSpPr>
          <p:nvPr/>
        </p:nvSpPr>
        <p:spPr bwMode="auto">
          <a:xfrm>
            <a:off x="4044950" y="2825750"/>
            <a:ext cx="292100" cy="292100"/>
          </a:xfrm>
          <a:prstGeom prst="ellipse">
            <a:avLst/>
          </a:prstGeom>
          <a:solidFill>
            <a:srgbClr val="CC0066"/>
          </a:solidFill>
          <a:ln w="12700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1155" name="Line 19"/>
          <p:cNvSpPr>
            <a:spLocks noChangeShapeType="1"/>
          </p:cNvSpPr>
          <p:nvPr/>
        </p:nvSpPr>
        <p:spPr bwMode="auto">
          <a:xfrm>
            <a:off x="4114800" y="2971800"/>
            <a:ext cx="152400" cy="0"/>
          </a:xfrm>
          <a:prstGeom prst="line">
            <a:avLst/>
          </a:prstGeom>
          <a:noFill/>
          <a:ln w="50800">
            <a:solidFill>
              <a:srgbClr val="FFFF00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1156" name="Oval 20"/>
          <p:cNvSpPr>
            <a:spLocks noChangeArrowheads="1"/>
          </p:cNvSpPr>
          <p:nvPr/>
        </p:nvSpPr>
        <p:spPr bwMode="auto">
          <a:xfrm>
            <a:off x="2063750" y="4578350"/>
            <a:ext cx="292100" cy="292100"/>
          </a:xfrm>
          <a:prstGeom prst="ellipse">
            <a:avLst/>
          </a:prstGeom>
          <a:solidFill>
            <a:srgbClr val="CC0066"/>
          </a:solidFill>
          <a:ln w="12700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1157" name="Line 21"/>
          <p:cNvSpPr>
            <a:spLocks noChangeShapeType="1"/>
          </p:cNvSpPr>
          <p:nvPr/>
        </p:nvSpPr>
        <p:spPr bwMode="auto">
          <a:xfrm>
            <a:off x="2133600" y="4724400"/>
            <a:ext cx="152400" cy="0"/>
          </a:xfrm>
          <a:prstGeom prst="line">
            <a:avLst/>
          </a:prstGeom>
          <a:noFill/>
          <a:ln w="50800">
            <a:solidFill>
              <a:srgbClr val="FFFF00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1158" name="Oval 22"/>
          <p:cNvSpPr>
            <a:spLocks noChangeArrowheads="1"/>
          </p:cNvSpPr>
          <p:nvPr/>
        </p:nvSpPr>
        <p:spPr bwMode="auto">
          <a:xfrm>
            <a:off x="2063750" y="3282950"/>
            <a:ext cx="292100" cy="292100"/>
          </a:xfrm>
          <a:prstGeom prst="ellipse">
            <a:avLst/>
          </a:prstGeom>
          <a:solidFill>
            <a:srgbClr val="CC0066"/>
          </a:solidFill>
          <a:ln w="12700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1159" name="Line 23"/>
          <p:cNvSpPr>
            <a:spLocks noChangeShapeType="1"/>
          </p:cNvSpPr>
          <p:nvPr/>
        </p:nvSpPr>
        <p:spPr bwMode="auto">
          <a:xfrm>
            <a:off x="2133600" y="3429000"/>
            <a:ext cx="152400" cy="0"/>
          </a:xfrm>
          <a:prstGeom prst="line">
            <a:avLst/>
          </a:prstGeom>
          <a:noFill/>
          <a:ln w="50800">
            <a:solidFill>
              <a:srgbClr val="FFFF00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1160" name="Oval 24"/>
          <p:cNvSpPr>
            <a:spLocks noChangeArrowheads="1"/>
          </p:cNvSpPr>
          <p:nvPr/>
        </p:nvSpPr>
        <p:spPr bwMode="auto">
          <a:xfrm>
            <a:off x="2520950" y="2444750"/>
            <a:ext cx="292100" cy="292100"/>
          </a:xfrm>
          <a:prstGeom prst="ellipse">
            <a:avLst/>
          </a:prstGeom>
          <a:solidFill>
            <a:srgbClr val="CC0066"/>
          </a:solidFill>
          <a:ln w="12700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1161" name="Line 25"/>
          <p:cNvSpPr>
            <a:spLocks noChangeShapeType="1"/>
          </p:cNvSpPr>
          <p:nvPr/>
        </p:nvSpPr>
        <p:spPr bwMode="auto">
          <a:xfrm>
            <a:off x="2590800" y="2590800"/>
            <a:ext cx="152400" cy="0"/>
          </a:xfrm>
          <a:prstGeom prst="line">
            <a:avLst/>
          </a:prstGeom>
          <a:noFill/>
          <a:ln w="50800">
            <a:solidFill>
              <a:srgbClr val="FFFF00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1162" name="Oval 26"/>
          <p:cNvSpPr>
            <a:spLocks noChangeArrowheads="1"/>
          </p:cNvSpPr>
          <p:nvPr/>
        </p:nvSpPr>
        <p:spPr bwMode="auto">
          <a:xfrm>
            <a:off x="3587750" y="1606550"/>
            <a:ext cx="292100" cy="292100"/>
          </a:xfrm>
          <a:prstGeom prst="ellipse">
            <a:avLst/>
          </a:prstGeom>
          <a:solidFill>
            <a:srgbClr val="CC0066"/>
          </a:solidFill>
          <a:ln w="12700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1163" name="Line 27"/>
          <p:cNvSpPr>
            <a:spLocks noChangeShapeType="1"/>
          </p:cNvSpPr>
          <p:nvPr/>
        </p:nvSpPr>
        <p:spPr bwMode="auto">
          <a:xfrm>
            <a:off x="3657600" y="1752600"/>
            <a:ext cx="152400" cy="0"/>
          </a:xfrm>
          <a:prstGeom prst="line">
            <a:avLst/>
          </a:prstGeom>
          <a:noFill/>
          <a:ln w="50800">
            <a:solidFill>
              <a:srgbClr val="FFFF00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1164" name="Oval 28"/>
          <p:cNvSpPr>
            <a:spLocks noChangeArrowheads="1"/>
          </p:cNvSpPr>
          <p:nvPr/>
        </p:nvSpPr>
        <p:spPr bwMode="auto">
          <a:xfrm>
            <a:off x="4959350" y="5492750"/>
            <a:ext cx="292100" cy="292100"/>
          </a:xfrm>
          <a:prstGeom prst="ellipse">
            <a:avLst/>
          </a:prstGeom>
          <a:solidFill>
            <a:srgbClr val="CC0066"/>
          </a:solidFill>
          <a:ln w="12700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1165" name="Line 29"/>
          <p:cNvSpPr>
            <a:spLocks noChangeShapeType="1"/>
          </p:cNvSpPr>
          <p:nvPr/>
        </p:nvSpPr>
        <p:spPr bwMode="auto">
          <a:xfrm>
            <a:off x="5029200" y="5638800"/>
            <a:ext cx="152400" cy="0"/>
          </a:xfrm>
          <a:prstGeom prst="line">
            <a:avLst/>
          </a:prstGeom>
          <a:noFill/>
          <a:ln w="50800">
            <a:solidFill>
              <a:srgbClr val="FFFF00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1166" name="Oval 30"/>
          <p:cNvSpPr>
            <a:spLocks noChangeArrowheads="1"/>
          </p:cNvSpPr>
          <p:nvPr/>
        </p:nvSpPr>
        <p:spPr bwMode="auto">
          <a:xfrm>
            <a:off x="2063750" y="5035550"/>
            <a:ext cx="292100" cy="292100"/>
          </a:xfrm>
          <a:prstGeom prst="ellipse">
            <a:avLst/>
          </a:prstGeom>
          <a:solidFill>
            <a:srgbClr val="CC0066"/>
          </a:solidFill>
          <a:ln w="12700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1167" name="Line 31"/>
          <p:cNvSpPr>
            <a:spLocks noChangeShapeType="1"/>
          </p:cNvSpPr>
          <p:nvPr/>
        </p:nvSpPr>
        <p:spPr bwMode="auto">
          <a:xfrm>
            <a:off x="2133600" y="5181600"/>
            <a:ext cx="152400" cy="0"/>
          </a:xfrm>
          <a:prstGeom prst="line">
            <a:avLst/>
          </a:prstGeom>
          <a:noFill/>
          <a:ln w="50800">
            <a:solidFill>
              <a:srgbClr val="FFFF00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1168" name="Oval 32"/>
          <p:cNvSpPr>
            <a:spLocks noChangeArrowheads="1"/>
          </p:cNvSpPr>
          <p:nvPr/>
        </p:nvSpPr>
        <p:spPr bwMode="auto">
          <a:xfrm>
            <a:off x="3130550" y="4197350"/>
            <a:ext cx="292100" cy="292100"/>
          </a:xfrm>
          <a:prstGeom prst="ellipse">
            <a:avLst/>
          </a:prstGeom>
          <a:solidFill>
            <a:srgbClr val="CC0066"/>
          </a:solidFill>
          <a:ln w="12700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1169" name="Line 33"/>
          <p:cNvSpPr>
            <a:spLocks noChangeShapeType="1"/>
          </p:cNvSpPr>
          <p:nvPr/>
        </p:nvSpPr>
        <p:spPr bwMode="auto">
          <a:xfrm>
            <a:off x="3200400" y="4343400"/>
            <a:ext cx="152400" cy="0"/>
          </a:xfrm>
          <a:prstGeom prst="line">
            <a:avLst/>
          </a:prstGeom>
          <a:noFill/>
          <a:ln w="50800">
            <a:solidFill>
              <a:srgbClr val="FFFF00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1171" name="Rectangle 35"/>
          <p:cNvSpPr>
            <a:spLocks noChangeArrowheads="1"/>
          </p:cNvSpPr>
          <p:nvPr/>
        </p:nvSpPr>
        <p:spPr bwMode="auto">
          <a:xfrm>
            <a:off x="7451725" y="777875"/>
            <a:ext cx="598488" cy="823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>
              <a:buClrTx/>
              <a:buFontTx/>
              <a:buNone/>
            </a:pPr>
            <a:r>
              <a:rPr kumimoji="1" lang="en-US" altLang="zh-CN" sz="4800" b="0" i="1">
                <a:latin typeface="Bookman Old Style" pitchFamily="18" charset="0"/>
                <a:ea typeface="宋体" panose="02010600030101010101" pitchFamily="2" charset="-122"/>
              </a:rPr>
              <a:t>E</a:t>
            </a:r>
            <a:endParaRPr kumimoji="1" lang="en-US" altLang="zh-CN" sz="4800" b="0" i="1">
              <a:latin typeface="Bookman Old Style" pitchFamily="18" charset="0"/>
              <a:ea typeface="宋体" panose="02010600030101010101" pitchFamily="2" charset="-122"/>
            </a:endParaRPr>
          </a:p>
        </p:txBody>
      </p:sp>
      <p:sp>
        <p:nvSpPr>
          <p:cNvPr id="91172" name="Rectangle 36"/>
          <p:cNvSpPr>
            <a:spLocks noChangeArrowheads="1"/>
          </p:cNvSpPr>
          <p:nvPr/>
        </p:nvSpPr>
        <p:spPr bwMode="auto">
          <a:xfrm>
            <a:off x="7832725" y="1279525"/>
            <a:ext cx="4889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>
              <a:buClrTx/>
              <a:buFontTx/>
              <a:buNone/>
            </a:pPr>
            <a:r>
              <a:rPr kumimoji="1" lang="zh-CN" altLang="en-US">
                <a:latin typeface="Bookman Old Style" pitchFamily="18" charset="0"/>
                <a:ea typeface="宋体" panose="02010600030101010101" pitchFamily="2" charset="-122"/>
              </a:rPr>
              <a:t>外</a:t>
            </a:r>
            <a:endParaRPr kumimoji="1" lang="zh-CN" altLang="en-US">
              <a:latin typeface="Bookman Old Style" pitchFamily="18" charset="0"/>
              <a:ea typeface="宋体" panose="02010600030101010101" pitchFamily="2" charset="-122"/>
            </a:endParaRPr>
          </a:p>
        </p:txBody>
      </p:sp>
      <p:sp>
        <p:nvSpPr>
          <p:cNvPr id="91173" name="Line 37"/>
          <p:cNvSpPr>
            <a:spLocks noChangeShapeType="1"/>
          </p:cNvSpPr>
          <p:nvPr/>
        </p:nvSpPr>
        <p:spPr bwMode="auto">
          <a:xfrm>
            <a:off x="7543800" y="838200"/>
            <a:ext cx="609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1174" name="Oval 38"/>
          <p:cNvSpPr>
            <a:spLocks noChangeArrowheads="1"/>
          </p:cNvSpPr>
          <p:nvPr/>
        </p:nvSpPr>
        <p:spPr bwMode="auto">
          <a:xfrm>
            <a:off x="6635750" y="1987550"/>
            <a:ext cx="292100" cy="2921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1175" name="Rectangle 39"/>
          <p:cNvSpPr>
            <a:spLocks noChangeArrowheads="1"/>
          </p:cNvSpPr>
          <p:nvPr/>
        </p:nvSpPr>
        <p:spPr bwMode="auto">
          <a:xfrm>
            <a:off x="6615113" y="1919288"/>
            <a:ext cx="39687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>
              <a:buClrTx/>
              <a:buFontTx/>
              <a:buNone/>
            </a:pPr>
            <a:r>
              <a:rPr kumimoji="1" lang="en-US" altLang="zh-CN" sz="2800">
                <a:solidFill>
                  <a:srgbClr val="FFFF00"/>
                </a:solidFill>
                <a:latin typeface="Bookman Old Style" pitchFamily="18" charset="0"/>
                <a:ea typeface="宋体" panose="02010600030101010101" pitchFamily="2" charset="-122"/>
              </a:rPr>
              <a:t>+</a:t>
            </a:r>
            <a:endParaRPr kumimoji="1" lang="en-US" altLang="zh-CN" sz="2800">
              <a:solidFill>
                <a:srgbClr val="FFFF00"/>
              </a:solidFill>
              <a:latin typeface="Bookman Old Style" pitchFamily="18" charset="0"/>
              <a:ea typeface="宋体" panose="02010600030101010101" pitchFamily="2" charset="-122"/>
            </a:endParaRPr>
          </a:p>
        </p:txBody>
      </p:sp>
      <p:sp>
        <p:nvSpPr>
          <p:cNvPr id="91176" name="Oval 40"/>
          <p:cNvSpPr>
            <a:spLocks noChangeArrowheads="1"/>
          </p:cNvSpPr>
          <p:nvPr/>
        </p:nvSpPr>
        <p:spPr bwMode="auto">
          <a:xfrm>
            <a:off x="6635750" y="2368550"/>
            <a:ext cx="292100" cy="2921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1177" name="Rectangle 41"/>
          <p:cNvSpPr>
            <a:spLocks noChangeArrowheads="1"/>
          </p:cNvSpPr>
          <p:nvPr/>
        </p:nvSpPr>
        <p:spPr bwMode="auto">
          <a:xfrm>
            <a:off x="6615113" y="2300288"/>
            <a:ext cx="39687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>
              <a:buClrTx/>
              <a:buFontTx/>
              <a:buNone/>
            </a:pPr>
            <a:r>
              <a:rPr kumimoji="1" lang="en-US" altLang="zh-CN" sz="2800">
                <a:solidFill>
                  <a:srgbClr val="FFFF00"/>
                </a:solidFill>
                <a:latin typeface="Bookman Old Style" pitchFamily="18" charset="0"/>
                <a:ea typeface="宋体" panose="02010600030101010101" pitchFamily="2" charset="-122"/>
              </a:rPr>
              <a:t>+</a:t>
            </a:r>
            <a:endParaRPr kumimoji="1" lang="en-US" altLang="zh-CN" sz="2800">
              <a:solidFill>
                <a:srgbClr val="FFFF00"/>
              </a:solidFill>
              <a:latin typeface="Bookman Old Style" pitchFamily="18" charset="0"/>
              <a:ea typeface="宋体" panose="02010600030101010101" pitchFamily="2" charset="-122"/>
            </a:endParaRPr>
          </a:p>
        </p:txBody>
      </p:sp>
      <p:sp>
        <p:nvSpPr>
          <p:cNvPr id="91178" name="Oval 42"/>
          <p:cNvSpPr>
            <a:spLocks noChangeArrowheads="1"/>
          </p:cNvSpPr>
          <p:nvPr/>
        </p:nvSpPr>
        <p:spPr bwMode="auto">
          <a:xfrm>
            <a:off x="6635750" y="3282950"/>
            <a:ext cx="292100" cy="2921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1179" name="Rectangle 43"/>
          <p:cNvSpPr>
            <a:spLocks noChangeArrowheads="1"/>
          </p:cNvSpPr>
          <p:nvPr/>
        </p:nvSpPr>
        <p:spPr bwMode="auto">
          <a:xfrm>
            <a:off x="6615113" y="3214688"/>
            <a:ext cx="39687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>
              <a:buClrTx/>
              <a:buFontTx/>
              <a:buNone/>
            </a:pPr>
            <a:r>
              <a:rPr kumimoji="1" lang="en-US" altLang="zh-CN" sz="2800">
                <a:solidFill>
                  <a:srgbClr val="FFFF00"/>
                </a:solidFill>
                <a:latin typeface="Bookman Old Style" pitchFamily="18" charset="0"/>
                <a:ea typeface="宋体" panose="02010600030101010101" pitchFamily="2" charset="-122"/>
              </a:rPr>
              <a:t>+</a:t>
            </a:r>
            <a:endParaRPr kumimoji="1" lang="en-US" altLang="zh-CN" sz="2800">
              <a:solidFill>
                <a:srgbClr val="FFFF00"/>
              </a:solidFill>
              <a:latin typeface="Bookman Old Style" pitchFamily="18" charset="0"/>
              <a:ea typeface="宋体" panose="02010600030101010101" pitchFamily="2" charset="-122"/>
            </a:endParaRPr>
          </a:p>
        </p:txBody>
      </p:sp>
      <p:sp>
        <p:nvSpPr>
          <p:cNvPr id="91180" name="Oval 44"/>
          <p:cNvSpPr>
            <a:spLocks noChangeArrowheads="1"/>
          </p:cNvSpPr>
          <p:nvPr/>
        </p:nvSpPr>
        <p:spPr bwMode="auto">
          <a:xfrm>
            <a:off x="6635750" y="4654550"/>
            <a:ext cx="292100" cy="2921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1181" name="Rectangle 45"/>
          <p:cNvSpPr>
            <a:spLocks noChangeArrowheads="1"/>
          </p:cNvSpPr>
          <p:nvPr/>
        </p:nvSpPr>
        <p:spPr bwMode="auto">
          <a:xfrm>
            <a:off x="6615113" y="4586288"/>
            <a:ext cx="39687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>
              <a:buClrTx/>
              <a:buFontTx/>
              <a:buNone/>
            </a:pPr>
            <a:r>
              <a:rPr kumimoji="1" lang="en-US" altLang="zh-CN" sz="2800">
                <a:solidFill>
                  <a:srgbClr val="FFFF00"/>
                </a:solidFill>
                <a:latin typeface="Bookman Old Style" pitchFamily="18" charset="0"/>
                <a:ea typeface="宋体" panose="02010600030101010101" pitchFamily="2" charset="-122"/>
              </a:rPr>
              <a:t>+</a:t>
            </a:r>
            <a:endParaRPr kumimoji="1" lang="en-US" altLang="zh-CN" sz="2800">
              <a:solidFill>
                <a:srgbClr val="FFFF00"/>
              </a:solidFill>
              <a:latin typeface="Bookman Old Style" pitchFamily="18" charset="0"/>
              <a:ea typeface="宋体" panose="02010600030101010101" pitchFamily="2" charset="-122"/>
            </a:endParaRPr>
          </a:p>
        </p:txBody>
      </p:sp>
      <p:sp>
        <p:nvSpPr>
          <p:cNvPr id="91182" name="Oval 46"/>
          <p:cNvSpPr>
            <a:spLocks noChangeArrowheads="1"/>
          </p:cNvSpPr>
          <p:nvPr/>
        </p:nvSpPr>
        <p:spPr bwMode="auto">
          <a:xfrm>
            <a:off x="6635750" y="5111750"/>
            <a:ext cx="292100" cy="2921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1183" name="Rectangle 47"/>
          <p:cNvSpPr>
            <a:spLocks noChangeArrowheads="1"/>
          </p:cNvSpPr>
          <p:nvPr/>
        </p:nvSpPr>
        <p:spPr bwMode="auto">
          <a:xfrm>
            <a:off x="6615113" y="5043488"/>
            <a:ext cx="39687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>
              <a:buClrTx/>
              <a:buFontTx/>
              <a:buNone/>
            </a:pPr>
            <a:r>
              <a:rPr kumimoji="1" lang="en-US" altLang="zh-CN" sz="2800">
                <a:solidFill>
                  <a:srgbClr val="FFFF00"/>
                </a:solidFill>
                <a:latin typeface="Bookman Old Style" pitchFamily="18" charset="0"/>
                <a:ea typeface="宋体" panose="02010600030101010101" pitchFamily="2" charset="-122"/>
              </a:rPr>
              <a:t>+</a:t>
            </a:r>
            <a:endParaRPr kumimoji="1" lang="en-US" altLang="zh-CN" sz="2800">
              <a:solidFill>
                <a:srgbClr val="FFFF00"/>
              </a:solidFill>
              <a:latin typeface="Bookman Old Style" pitchFamily="18" charset="0"/>
              <a:ea typeface="宋体" panose="02010600030101010101" pitchFamily="2" charset="-122"/>
            </a:endParaRPr>
          </a:p>
        </p:txBody>
      </p:sp>
      <p:sp>
        <p:nvSpPr>
          <p:cNvPr id="91184" name="Line 48"/>
          <p:cNvSpPr>
            <a:spLocks noChangeShapeType="1"/>
          </p:cNvSpPr>
          <p:nvPr/>
        </p:nvSpPr>
        <p:spPr bwMode="auto">
          <a:xfrm>
            <a:off x="533400" y="2057400"/>
            <a:ext cx="15240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1185" name="Line 49"/>
          <p:cNvSpPr>
            <a:spLocks noChangeShapeType="1"/>
          </p:cNvSpPr>
          <p:nvPr/>
        </p:nvSpPr>
        <p:spPr bwMode="auto">
          <a:xfrm>
            <a:off x="609600" y="3429000"/>
            <a:ext cx="15240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1186" name="Line 50"/>
          <p:cNvSpPr>
            <a:spLocks noChangeShapeType="1"/>
          </p:cNvSpPr>
          <p:nvPr/>
        </p:nvSpPr>
        <p:spPr bwMode="auto">
          <a:xfrm>
            <a:off x="533400" y="4800600"/>
            <a:ext cx="15240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1187" name="Line 51"/>
          <p:cNvSpPr>
            <a:spLocks noChangeShapeType="1"/>
          </p:cNvSpPr>
          <p:nvPr/>
        </p:nvSpPr>
        <p:spPr bwMode="auto">
          <a:xfrm>
            <a:off x="533400" y="5257800"/>
            <a:ext cx="15240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2" name="Rectangle 34"/>
          <p:cNvSpPr>
            <a:spLocks noChangeArrowheads="1"/>
          </p:cNvSpPr>
          <p:nvPr/>
        </p:nvSpPr>
        <p:spPr bwMode="auto">
          <a:xfrm>
            <a:off x="3265295" y="6085466"/>
            <a:ext cx="2648161" cy="5854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>
              <a:buClrTx/>
              <a:buFontTx/>
              <a:buNone/>
            </a:pPr>
            <a:r>
              <a:rPr kumimoji="1" lang="zh-CN" altLang="en-US" sz="3200" b="1" dirty="0">
                <a:latin typeface="Bookman Old Style" pitchFamily="18" charset="0"/>
                <a:ea typeface="宋体" panose="02010600030101010101" pitchFamily="2" charset="-122"/>
              </a:rPr>
              <a:t>加上外电场后</a:t>
            </a:r>
            <a:endParaRPr kumimoji="1" lang="zh-CN" altLang="en-US" sz="3200" b="1" dirty="0">
              <a:latin typeface="Bookman Old Style" pitchFamily="18" charset="0"/>
              <a:ea typeface="宋体" panose="02010600030101010101" pitchFamily="2" charset="-122"/>
            </a:endParaRPr>
          </a:p>
        </p:txBody>
      </p:sp>
      <p:sp>
        <p:nvSpPr>
          <p:cNvPr id="53" name="Rectangle 2"/>
          <p:cNvSpPr>
            <a:spLocks noChangeArrowheads="1"/>
          </p:cNvSpPr>
          <p:nvPr/>
        </p:nvSpPr>
        <p:spPr bwMode="auto">
          <a:xfrm>
            <a:off x="2612223" y="252782"/>
            <a:ext cx="3902075" cy="5854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92075" tIns="46038" rIns="92075" bIns="46038">
            <a:spAutoFit/>
          </a:bodyPr>
          <a:lstStyle/>
          <a:p>
            <a:pPr>
              <a:buClrTx/>
              <a:buFontTx/>
              <a:buNone/>
            </a:pPr>
            <a:r>
              <a:rPr kumimoji="1" lang="zh-CN" altLang="en-US" sz="3200" b="1" dirty="0">
                <a:solidFill>
                  <a:srgbClr val="FF0000"/>
                </a:solidFill>
                <a:latin typeface="Bookman Old Style" pitchFamily="18" charset="0"/>
                <a:ea typeface="宋体" panose="02010600030101010101" pitchFamily="2" charset="-122"/>
              </a:rPr>
              <a:t>导体的静电感应过程</a:t>
            </a:r>
            <a:endParaRPr kumimoji="1" lang="zh-CN" altLang="en-US" sz="3200" b="1" dirty="0">
              <a:solidFill>
                <a:srgbClr val="FF0000"/>
              </a:solidFill>
              <a:latin typeface="Bookman Old Style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med" advClick="0" advTm="1000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空演示文稿">
  <a:themeElements>
    <a:clrScheme name="空演示文稿 8">
      <a:dk1>
        <a:srgbClr val="000000"/>
      </a:dk1>
      <a:lt1>
        <a:srgbClr val="FFFFCC"/>
      </a:lt1>
      <a:dk2>
        <a:srgbClr val="000099"/>
      </a:dk2>
      <a:lt2>
        <a:srgbClr val="FFFF00"/>
      </a:lt2>
      <a:accent1>
        <a:srgbClr val="FF9900"/>
      </a:accent1>
      <a:accent2>
        <a:srgbClr val="66FF33"/>
      </a:accent2>
      <a:accent3>
        <a:srgbClr val="AAAACA"/>
      </a:accent3>
      <a:accent4>
        <a:srgbClr val="DADAAE"/>
      </a:accent4>
      <a:accent5>
        <a:srgbClr val="FFCAAA"/>
      </a:accent5>
      <a:accent6>
        <a:srgbClr val="5CE72D"/>
      </a:accent6>
      <a:hlink>
        <a:srgbClr val="FF0033"/>
      </a:hlink>
      <a:folHlink>
        <a:srgbClr val="969696"/>
      </a:folHlink>
    </a:clrScheme>
    <a:fontScheme name="空演示文稿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1" lang="zh-CN" altLang="en-US" sz="2800" b="1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Times New Roman" panose="02020603050405020304" pitchFamily="18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1" lang="zh-CN" altLang="en-US" sz="2800" b="1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Times New Roman" panose="02020603050405020304" pitchFamily="18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空演示文稿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空演示文稿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空演示文稿 3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空演示文稿 4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空演示文稿 5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空演示文稿 6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空演示文稿 7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空演示文稿 8">
        <a:dk1>
          <a:srgbClr val="000000"/>
        </a:dk1>
        <a:lt1>
          <a:srgbClr val="FFFFCC"/>
        </a:lt1>
        <a:dk2>
          <a:srgbClr val="000099"/>
        </a:dk2>
        <a:lt2>
          <a:srgbClr val="FFFF00"/>
        </a:lt2>
        <a:accent1>
          <a:srgbClr val="FF9900"/>
        </a:accent1>
        <a:accent2>
          <a:srgbClr val="66FF33"/>
        </a:accent2>
        <a:accent3>
          <a:srgbClr val="AAAACA"/>
        </a:accent3>
        <a:accent4>
          <a:srgbClr val="DADAAE"/>
        </a:accent4>
        <a:accent5>
          <a:srgbClr val="FFCAAA"/>
        </a:accent5>
        <a:accent6>
          <a:srgbClr val="5CE72D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5297</Words>
  <Application>WPS 演示</Application>
  <PresentationFormat>全屏显示(4:3)</PresentationFormat>
  <Paragraphs>955</Paragraphs>
  <Slides>58</Slides>
  <Notes>4</Notes>
  <HiddenSlides>3</HiddenSlides>
  <MMClips>0</MMClips>
  <ScaleCrop>false</ScaleCrop>
  <HeadingPairs>
    <vt:vector size="8" baseType="variant">
      <vt:variant>
        <vt:lpstr>已用的字体</vt:lpstr>
      </vt:variant>
      <vt:variant>
        <vt:i4>20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416</vt:i4>
      </vt:variant>
      <vt:variant>
        <vt:lpstr>幻灯片标题</vt:lpstr>
      </vt:variant>
      <vt:variant>
        <vt:i4>58</vt:i4>
      </vt:variant>
    </vt:vector>
  </HeadingPairs>
  <TitlesOfParts>
    <vt:vector size="496" baseType="lpstr">
      <vt:lpstr>Arial</vt:lpstr>
      <vt:lpstr>宋体</vt:lpstr>
      <vt:lpstr>Wingdings</vt:lpstr>
      <vt:lpstr>Times New Roman</vt:lpstr>
      <vt:lpstr>Calibri</vt:lpstr>
      <vt:lpstr>黑体</vt:lpstr>
      <vt:lpstr>Tms Rmn</vt:lpstr>
      <vt:lpstr>Segoe Print</vt:lpstr>
      <vt:lpstr>Bookman Old Style</vt:lpstr>
      <vt:lpstr>华文细黑</vt:lpstr>
      <vt:lpstr>微软雅黑</vt:lpstr>
      <vt:lpstr>Arial Unicode MS</vt:lpstr>
      <vt:lpstr>楷体_GB2312</vt:lpstr>
      <vt:lpstr>新宋体</vt:lpstr>
      <vt:lpstr>Symbol</vt:lpstr>
      <vt:lpstr>Wingdings 2</vt:lpstr>
      <vt:lpstr>Wingdings</vt:lpstr>
      <vt:lpstr>Symbol</vt:lpstr>
      <vt:lpstr>华文细黑</vt:lpstr>
      <vt:lpstr>黑体</vt:lpstr>
      <vt:lpstr>Office 主题</vt:lpstr>
      <vt:lpstr>空演示文稿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Equation.KSEE3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Word.Document.8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没有幻灯片标题</dc:title>
  <dc:creator>jianli</dc:creator>
  <cp:lastModifiedBy>衫军</cp:lastModifiedBy>
  <cp:revision>262</cp:revision>
  <dcterms:created xsi:type="dcterms:W3CDTF">1999-06-29T15:30:00Z</dcterms:created>
  <dcterms:modified xsi:type="dcterms:W3CDTF">2020-10-30T01:49:04Z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2052-11.3.0.9228</vt:lpwstr>
  </property>
</Properties>
</file>